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0" r:id="rId17"/>
  </p:sldIdLst>
  <p:sldSz cx="11658600" cy="12065000"/>
  <p:notesSz cx="11658600" cy="1206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74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6"/>
            <a:ext cx="11658600" cy="12065000"/>
          </a:xfrm>
          <a:custGeom>
            <a:avLst/>
            <a:gdLst/>
            <a:ahLst/>
            <a:cxnLst/>
            <a:rect l="l" t="t" r="r" b="b"/>
            <a:pathLst>
              <a:path w="11658600" h="12065000">
                <a:moveTo>
                  <a:pt x="11658600" y="0"/>
                </a:moveTo>
                <a:lnTo>
                  <a:pt x="0" y="0"/>
                </a:lnTo>
                <a:lnTo>
                  <a:pt x="0" y="12064733"/>
                </a:lnTo>
                <a:lnTo>
                  <a:pt x="11658600" y="12064733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193" y="4140276"/>
            <a:ext cx="3383876" cy="3383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0592" y="951839"/>
            <a:ext cx="6857415" cy="113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48790" y="6756400"/>
            <a:ext cx="8161020" cy="301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6"/>
            <a:ext cx="11658600" cy="12065000"/>
          </a:xfrm>
          <a:custGeom>
            <a:avLst/>
            <a:gdLst/>
            <a:ahLst/>
            <a:cxnLst/>
            <a:rect l="l" t="t" r="r" b="b"/>
            <a:pathLst>
              <a:path w="11658600" h="12065000">
                <a:moveTo>
                  <a:pt x="11658600" y="0"/>
                </a:moveTo>
                <a:lnTo>
                  <a:pt x="0" y="0"/>
                </a:lnTo>
                <a:lnTo>
                  <a:pt x="0" y="12064733"/>
                </a:lnTo>
                <a:lnTo>
                  <a:pt x="11658600" y="12064733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1530" y="793813"/>
            <a:ext cx="10033000" cy="1137920"/>
          </a:xfrm>
          <a:custGeom>
            <a:avLst/>
            <a:gdLst/>
            <a:ahLst/>
            <a:cxnLst/>
            <a:rect l="l" t="t" r="r" b="b"/>
            <a:pathLst>
              <a:path w="10033000" h="1137920">
                <a:moveTo>
                  <a:pt x="526834" y="1137399"/>
                </a:moveTo>
                <a:lnTo>
                  <a:pt x="0" y="1137399"/>
                </a:lnTo>
                <a:lnTo>
                  <a:pt x="0" y="0"/>
                </a:lnTo>
                <a:lnTo>
                  <a:pt x="10033000" y="0"/>
                </a:lnTo>
                <a:lnTo>
                  <a:pt x="10033000" y="1137399"/>
                </a:lnTo>
                <a:lnTo>
                  <a:pt x="9512909" y="1137399"/>
                </a:lnTo>
              </a:path>
            </a:pathLst>
          </a:custGeom>
          <a:ln w="29095">
            <a:solidFill>
              <a:srgbClr val="8D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2930" y="2774950"/>
            <a:ext cx="5071491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04179" y="2774950"/>
            <a:ext cx="5071491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66"/>
            <a:ext cx="11658600" cy="12065000"/>
          </a:xfrm>
          <a:custGeom>
            <a:avLst/>
            <a:gdLst/>
            <a:ahLst/>
            <a:cxnLst/>
            <a:rect l="l" t="t" r="r" b="b"/>
            <a:pathLst>
              <a:path w="11658600" h="12065000">
                <a:moveTo>
                  <a:pt x="11658600" y="0"/>
                </a:moveTo>
                <a:lnTo>
                  <a:pt x="0" y="0"/>
                </a:lnTo>
                <a:lnTo>
                  <a:pt x="0" y="12064733"/>
                </a:lnTo>
                <a:lnTo>
                  <a:pt x="11658600" y="12064733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1466" y="3248367"/>
            <a:ext cx="10033000" cy="1305560"/>
          </a:xfrm>
          <a:custGeom>
            <a:avLst/>
            <a:gdLst/>
            <a:ahLst/>
            <a:cxnLst/>
            <a:rect l="l" t="t" r="r" b="b"/>
            <a:pathLst>
              <a:path w="10033000" h="1305560">
                <a:moveTo>
                  <a:pt x="526834" y="1304975"/>
                </a:moveTo>
                <a:lnTo>
                  <a:pt x="0" y="1304975"/>
                </a:lnTo>
                <a:lnTo>
                  <a:pt x="0" y="0"/>
                </a:lnTo>
                <a:lnTo>
                  <a:pt x="10033000" y="0"/>
                </a:lnTo>
                <a:lnTo>
                  <a:pt x="10033000" y="1304975"/>
                </a:lnTo>
                <a:lnTo>
                  <a:pt x="9512909" y="1304975"/>
                </a:lnTo>
              </a:path>
            </a:pathLst>
          </a:custGeom>
          <a:ln w="29095">
            <a:solidFill>
              <a:srgbClr val="8D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658600" cy="12065000"/>
          </a:xfrm>
          <a:custGeom>
            <a:avLst/>
            <a:gdLst/>
            <a:ahLst/>
            <a:cxnLst/>
            <a:rect l="l" t="t" r="r" b="b"/>
            <a:pathLst>
              <a:path w="11658600" h="12065000">
                <a:moveTo>
                  <a:pt x="11658600" y="0"/>
                </a:moveTo>
                <a:lnTo>
                  <a:pt x="0" y="0"/>
                </a:lnTo>
                <a:lnTo>
                  <a:pt x="0" y="12065000"/>
                </a:lnTo>
                <a:lnTo>
                  <a:pt x="11658600" y="12065000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533" y="3396170"/>
            <a:ext cx="8814435" cy="1604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930" y="2774950"/>
            <a:ext cx="10492740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446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2930" y="11220450"/>
            <a:ext cx="2681478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4192" y="11220450"/>
            <a:ext cx="2681478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125.png"/><Relationship Id="rId5" Type="http://schemas.openxmlformats.org/officeDocument/2006/relationships/image" Target="../media/image121.png"/><Relationship Id="rId10" Type="http://schemas.openxmlformats.org/officeDocument/2006/relationships/image" Target="../media/image124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1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35.png"/><Relationship Id="rId3" Type="http://schemas.openxmlformats.org/officeDocument/2006/relationships/image" Target="../media/image130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5" Type="http://schemas.openxmlformats.org/officeDocument/2006/relationships/image" Target="../media/image65.jpg"/><Relationship Id="rId10" Type="http://schemas.openxmlformats.org/officeDocument/2006/relationships/image" Target="../media/image135.png"/><Relationship Id="rId4" Type="http://schemas.openxmlformats.org/officeDocument/2006/relationships/image" Target="../media/image123.png"/><Relationship Id="rId9" Type="http://schemas.openxmlformats.org/officeDocument/2006/relationships/image" Target="../media/image134.png"/><Relationship Id="rId14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35.png"/><Relationship Id="rId3" Type="http://schemas.openxmlformats.org/officeDocument/2006/relationships/image" Target="../media/image130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image" Target="../media/image138.png"/><Relationship Id="rId16" Type="http://schemas.openxmlformats.org/officeDocument/2006/relationships/image" Target="../media/image1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1" Type="http://schemas.openxmlformats.org/officeDocument/2006/relationships/image" Target="../media/image34.png"/><Relationship Id="rId5" Type="http://schemas.openxmlformats.org/officeDocument/2006/relationships/image" Target="../media/image140.png"/><Relationship Id="rId15" Type="http://schemas.openxmlformats.org/officeDocument/2006/relationships/image" Target="../media/image147.jp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35.png"/><Relationship Id="rId3" Type="http://schemas.openxmlformats.org/officeDocument/2006/relationships/image" Target="../media/image150.png"/><Relationship Id="rId7" Type="http://schemas.openxmlformats.org/officeDocument/2006/relationships/image" Target="../media/image153.png"/><Relationship Id="rId12" Type="http://schemas.openxmlformats.org/officeDocument/2006/relationships/image" Target="../media/image136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5" Type="http://schemas.openxmlformats.org/officeDocument/2006/relationships/image" Target="../media/image157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Relationship Id="rId14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4.png"/><Relationship Id="rId3" Type="http://schemas.openxmlformats.org/officeDocument/2006/relationships/image" Target="../media/image120.png"/><Relationship Id="rId7" Type="http://schemas.openxmlformats.org/officeDocument/2006/relationships/image" Target="../media/image159.png"/><Relationship Id="rId12" Type="http://schemas.openxmlformats.org/officeDocument/2006/relationships/image" Target="../media/image128.png"/><Relationship Id="rId17" Type="http://schemas.openxmlformats.org/officeDocument/2006/relationships/image" Target="../media/image162.png"/><Relationship Id="rId2" Type="http://schemas.openxmlformats.org/officeDocument/2006/relationships/image" Target="../media/image119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27.png"/><Relationship Id="rId5" Type="http://schemas.openxmlformats.org/officeDocument/2006/relationships/image" Target="../media/image49.png"/><Relationship Id="rId15" Type="http://schemas.openxmlformats.org/officeDocument/2006/relationships/image" Target="../media/image35.png"/><Relationship Id="rId10" Type="http://schemas.openxmlformats.org/officeDocument/2006/relationships/image" Target="../media/image126.png"/><Relationship Id="rId4" Type="http://schemas.openxmlformats.org/officeDocument/2006/relationships/image" Target="../media/image123.png"/><Relationship Id="rId9" Type="http://schemas.openxmlformats.org/officeDocument/2006/relationships/image" Target="../media/image161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35.png"/><Relationship Id="rId3" Type="http://schemas.openxmlformats.org/officeDocument/2006/relationships/image" Target="../media/image164.png"/><Relationship Id="rId7" Type="http://schemas.openxmlformats.org/officeDocument/2006/relationships/image" Target="../media/image166.png"/><Relationship Id="rId12" Type="http://schemas.openxmlformats.org/officeDocument/2006/relationships/image" Target="../media/image169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34.png"/><Relationship Id="rId5" Type="http://schemas.openxmlformats.org/officeDocument/2006/relationships/image" Target="../media/image49.png"/><Relationship Id="rId15" Type="http://schemas.openxmlformats.org/officeDocument/2006/relationships/image" Target="../media/image170.png"/><Relationship Id="rId10" Type="http://schemas.openxmlformats.org/officeDocument/2006/relationships/image" Target="../media/image16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20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5.png"/><Relationship Id="rId21" Type="http://schemas.openxmlformats.org/officeDocument/2006/relationships/image" Target="../media/image81.jp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3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7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36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35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34.png"/><Relationship Id="rId16" Type="http://schemas.openxmlformats.org/officeDocument/2006/relationships/image" Target="../media/image92.png"/><Relationship Id="rId20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36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00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99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98.png"/><Relationship Id="rId5" Type="http://schemas.openxmlformats.org/officeDocument/2006/relationships/image" Target="../media/image37.png"/><Relationship Id="rId15" Type="http://schemas.openxmlformats.org/officeDocument/2006/relationships/image" Target="../media/image102.png"/><Relationship Id="rId10" Type="http://schemas.openxmlformats.org/officeDocument/2006/relationships/image" Target="../media/image43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97.png"/><Relationship Id="rId1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35.png"/><Relationship Id="rId21" Type="http://schemas.openxmlformats.org/officeDocument/2006/relationships/image" Target="../media/image118.jp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34.png"/><Relationship Id="rId16" Type="http://schemas.openxmlformats.org/officeDocument/2006/relationships/image" Target="../media/image113.png"/><Relationship Id="rId20" Type="http://schemas.openxmlformats.org/officeDocument/2006/relationships/image" Target="../media/image1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108.png"/><Relationship Id="rId5" Type="http://schemas.openxmlformats.org/officeDocument/2006/relationships/image" Target="../media/image37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36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533" y="3396170"/>
            <a:ext cx="8814435" cy="493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SYSTEMIC</a:t>
            </a:r>
            <a:r>
              <a:rPr spc="170" dirty="0"/>
              <a:t> </a:t>
            </a:r>
            <a:r>
              <a:rPr spc="340" dirty="0"/>
              <a:t>SCLEROSIS</a:t>
            </a:r>
          </a:p>
          <a:p>
            <a:pPr marL="29209" algn="ctr">
              <a:lnSpc>
                <a:spcPct val="100000"/>
              </a:lnSpc>
              <a:spcBef>
                <a:spcPts val="190"/>
              </a:spcBef>
            </a:pPr>
            <a:r>
              <a:rPr sz="3600" b="0" dirty="0">
                <a:latin typeface="Trade Gothic Next Light" panose="020B0403040303020004" pitchFamily="34" charset="0"/>
              </a:rPr>
              <a:t>A</a:t>
            </a:r>
            <a:r>
              <a:rPr lang="en-US" sz="3600" b="0" dirty="0">
                <a:latin typeface="Trade Gothic Next Light" panose="020B0403040303020004" pitchFamily="34" charset="0"/>
              </a:rPr>
              <a:t> </a:t>
            </a:r>
            <a:r>
              <a:rPr sz="3600" b="0" dirty="0">
                <a:latin typeface="Trade Gothic Next Light" panose="020B0403040303020004" pitchFamily="34" charset="0"/>
              </a:rPr>
              <a:t> rare, progressive, immune-mediated disease</a:t>
            </a:r>
            <a:br>
              <a:rPr lang="en-US" sz="3600" b="0" dirty="0">
                <a:latin typeface="Trade Gothic Next Light" panose="020B0403040303020004" pitchFamily="34" charset="0"/>
              </a:rPr>
            </a:br>
            <a:br>
              <a:rPr lang="en-US" sz="3600" b="0" dirty="0">
                <a:latin typeface="Trade Gothic Next Light" panose="020B0403040303020004" pitchFamily="34" charset="0"/>
              </a:rPr>
            </a:br>
            <a:br>
              <a:rPr lang="en-US" sz="3600" b="0" dirty="0">
                <a:latin typeface="Trade Gothic Next Light" panose="020B0403040303020004" pitchFamily="34" charset="0"/>
              </a:rPr>
            </a:br>
            <a:br>
              <a:rPr lang="en-US" sz="3600" b="0" dirty="0">
                <a:latin typeface="Trade Gothic Next Light" panose="020B0403040303020004" pitchFamily="34" charset="0"/>
              </a:rPr>
            </a:br>
            <a:r>
              <a:rPr lang="en-US" sz="3600" b="0" dirty="0">
                <a:latin typeface="Trade Gothic Next Light" panose="020B0403040303020004" pitchFamily="34" charset="0"/>
              </a:rPr>
              <a:t>professor: Ghaderi</a:t>
            </a:r>
            <a:br>
              <a:rPr lang="en-US" sz="3600" b="0" dirty="0">
                <a:latin typeface="Trade Gothic Next Light" panose="020B0403040303020004" pitchFamily="34" charset="0"/>
              </a:rPr>
            </a:br>
            <a:r>
              <a:rPr lang="en-US" sz="3600" b="0" dirty="0">
                <a:latin typeface="Trade Gothic Next Light" panose="020B0403040303020004" pitchFamily="34" charset="0"/>
              </a:rPr>
              <a:t>presenter: </a:t>
            </a:r>
            <a:r>
              <a:rPr lang="en-US" sz="3600" b="0" dirty="0" err="1">
                <a:latin typeface="Trade Gothic Next Light" panose="020B0403040303020004" pitchFamily="34" charset="0"/>
              </a:rPr>
              <a:t>Mahdiye</a:t>
            </a:r>
            <a:r>
              <a:rPr lang="en-US" sz="3600" b="0" dirty="0">
                <a:latin typeface="Trade Gothic Next Light" panose="020B0403040303020004" pitchFamily="34" charset="0"/>
              </a:rPr>
              <a:t> miri</a:t>
            </a:r>
            <a:endParaRPr sz="3600" b="0" dirty="0">
              <a:latin typeface="Trade Gothic Next Light" panose="020B0403040303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1211" y="10768987"/>
            <a:ext cx="676910" cy="628015"/>
            <a:chOff x="6291211" y="10768987"/>
            <a:chExt cx="676910" cy="628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768987"/>
              <a:ext cx="676655" cy="6278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81724" y="10959311"/>
              <a:ext cx="294640" cy="246379"/>
            </a:xfrm>
            <a:custGeom>
              <a:avLst/>
              <a:gdLst/>
              <a:ahLst/>
              <a:cxnLst/>
              <a:rect l="l" t="t" r="r" b="b"/>
              <a:pathLst>
                <a:path w="294640" h="246379">
                  <a:moveTo>
                    <a:pt x="175949" y="0"/>
                  </a:moveTo>
                  <a:lnTo>
                    <a:pt x="121968" y="18971"/>
                  </a:lnTo>
                  <a:lnTo>
                    <a:pt x="68399" y="58877"/>
                  </a:lnTo>
                  <a:lnTo>
                    <a:pt x="20301" y="102877"/>
                  </a:lnTo>
                  <a:lnTo>
                    <a:pt x="0" y="133872"/>
                  </a:lnTo>
                  <a:lnTo>
                    <a:pt x="14595" y="154806"/>
                  </a:lnTo>
                  <a:lnTo>
                    <a:pt x="45342" y="176428"/>
                  </a:lnTo>
                  <a:lnTo>
                    <a:pt x="75827" y="193353"/>
                  </a:lnTo>
                  <a:lnTo>
                    <a:pt x="89636" y="200192"/>
                  </a:lnTo>
                  <a:lnTo>
                    <a:pt x="130412" y="220821"/>
                  </a:lnTo>
                  <a:lnTo>
                    <a:pt x="166424" y="236929"/>
                  </a:lnTo>
                  <a:lnTo>
                    <a:pt x="216873" y="245877"/>
                  </a:lnTo>
                  <a:lnTo>
                    <a:pt x="233594" y="243963"/>
                  </a:lnTo>
                  <a:lnTo>
                    <a:pt x="271323" y="229151"/>
                  </a:lnTo>
                  <a:lnTo>
                    <a:pt x="294131" y="175058"/>
                  </a:lnTo>
                  <a:lnTo>
                    <a:pt x="291490" y="151606"/>
                  </a:lnTo>
                  <a:lnTo>
                    <a:pt x="281527" y="128322"/>
                  </a:lnTo>
                  <a:lnTo>
                    <a:pt x="270125" y="109754"/>
                  </a:lnTo>
                  <a:lnTo>
                    <a:pt x="218395" y="40702"/>
                  </a:lnTo>
                  <a:lnTo>
                    <a:pt x="192587" y="10351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61763" y="10781283"/>
            <a:ext cx="676910" cy="628015"/>
            <a:chOff x="4661763" y="10781283"/>
            <a:chExt cx="676910" cy="628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781283"/>
              <a:ext cx="676655" cy="6278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2606" y="10971608"/>
              <a:ext cx="294640" cy="246379"/>
            </a:xfrm>
            <a:custGeom>
              <a:avLst/>
              <a:gdLst/>
              <a:ahLst/>
              <a:cxnLst/>
              <a:rect l="l" t="t" r="r" b="b"/>
              <a:pathLst>
                <a:path w="294639" h="246379">
                  <a:moveTo>
                    <a:pt x="118182" y="0"/>
                  </a:moveTo>
                  <a:lnTo>
                    <a:pt x="75736" y="40702"/>
                  </a:lnTo>
                  <a:lnTo>
                    <a:pt x="24006" y="109754"/>
                  </a:lnTo>
                  <a:lnTo>
                    <a:pt x="2641" y="151606"/>
                  </a:lnTo>
                  <a:lnTo>
                    <a:pt x="0" y="175058"/>
                  </a:lnTo>
                  <a:lnTo>
                    <a:pt x="4527" y="199139"/>
                  </a:lnTo>
                  <a:lnTo>
                    <a:pt x="39687" y="237758"/>
                  </a:lnTo>
                  <a:lnTo>
                    <a:pt x="77258" y="245877"/>
                  </a:lnTo>
                  <a:lnTo>
                    <a:pt x="94235" y="244252"/>
                  </a:lnTo>
                  <a:lnTo>
                    <a:pt x="140893" y="231827"/>
                  </a:lnTo>
                  <a:lnTo>
                    <a:pt x="204495" y="200192"/>
                  </a:lnTo>
                  <a:lnTo>
                    <a:pt x="218304" y="193353"/>
                  </a:lnTo>
                  <a:lnTo>
                    <a:pt x="248789" y="176428"/>
                  </a:lnTo>
                  <a:lnTo>
                    <a:pt x="279536" y="154806"/>
                  </a:lnTo>
                  <a:lnTo>
                    <a:pt x="294131" y="133872"/>
                  </a:lnTo>
                  <a:lnTo>
                    <a:pt x="273830" y="102877"/>
                  </a:lnTo>
                  <a:lnTo>
                    <a:pt x="225732" y="58877"/>
                  </a:lnTo>
                  <a:lnTo>
                    <a:pt x="172163" y="18971"/>
                  </a:lnTo>
                  <a:lnTo>
                    <a:pt x="135445" y="256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4019" y="8069630"/>
            <a:ext cx="2603500" cy="2603500"/>
            <a:chOff x="414019" y="8069630"/>
            <a:chExt cx="2603500" cy="26035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19" y="8069630"/>
              <a:ext cx="2602992" cy="26029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82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2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682723" y="2849308"/>
            <a:ext cx="2603500" cy="5217795"/>
            <a:chOff x="8682723" y="2849308"/>
            <a:chExt cx="2603500" cy="521779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723" y="2849308"/>
              <a:ext cx="2602992" cy="26029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2723" y="5464086"/>
              <a:ext cx="2602992" cy="26029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178180" y="8772855"/>
            <a:ext cx="1098550" cy="1037590"/>
          </a:xfrm>
          <a:custGeom>
            <a:avLst/>
            <a:gdLst/>
            <a:ahLst/>
            <a:cxnLst/>
            <a:rect l="l" t="t" r="r" b="b"/>
            <a:pathLst>
              <a:path w="1098550" h="1037590">
                <a:moveTo>
                  <a:pt x="567752" y="0"/>
                </a:moveTo>
                <a:lnTo>
                  <a:pt x="530338" y="0"/>
                </a:lnTo>
                <a:lnTo>
                  <a:pt x="527785" y="114566"/>
                </a:lnTo>
                <a:lnTo>
                  <a:pt x="527237" y="212982"/>
                </a:lnTo>
                <a:lnTo>
                  <a:pt x="524572" y="264231"/>
                </a:lnTo>
                <a:lnTo>
                  <a:pt x="517193" y="310159"/>
                </a:lnTo>
                <a:lnTo>
                  <a:pt x="501782" y="346838"/>
                </a:lnTo>
                <a:lnTo>
                  <a:pt x="473759" y="387946"/>
                </a:lnTo>
                <a:lnTo>
                  <a:pt x="477892" y="372359"/>
                </a:lnTo>
                <a:lnTo>
                  <a:pt x="478860" y="351207"/>
                </a:lnTo>
                <a:lnTo>
                  <a:pt x="477912" y="312953"/>
                </a:lnTo>
                <a:lnTo>
                  <a:pt x="477523" y="283970"/>
                </a:lnTo>
                <a:lnTo>
                  <a:pt x="475329" y="255066"/>
                </a:lnTo>
                <a:lnTo>
                  <a:pt x="465555" y="197942"/>
                </a:lnTo>
                <a:lnTo>
                  <a:pt x="445564" y="148010"/>
                </a:lnTo>
                <a:lnTo>
                  <a:pt x="405865" y="118186"/>
                </a:lnTo>
                <a:lnTo>
                  <a:pt x="389409" y="117172"/>
                </a:lnTo>
                <a:lnTo>
                  <a:pt x="373118" y="120376"/>
                </a:lnTo>
                <a:lnTo>
                  <a:pt x="301712" y="162294"/>
                </a:lnTo>
                <a:lnTo>
                  <a:pt x="264910" y="194831"/>
                </a:lnTo>
                <a:lnTo>
                  <a:pt x="231791" y="231370"/>
                </a:lnTo>
                <a:lnTo>
                  <a:pt x="202234" y="271060"/>
                </a:lnTo>
                <a:lnTo>
                  <a:pt x="176122" y="313054"/>
                </a:lnTo>
                <a:lnTo>
                  <a:pt x="153183" y="355842"/>
                </a:lnTo>
                <a:lnTo>
                  <a:pt x="132248" y="399604"/>
                </a:lnTo>
                <a:lnTo>
                  <a:pt x="112925" y="444125"/>
                </a:lnTo>
                <a:lnTo>
                  <a:pt x="94820" y="489188"/>
                </a:lnTo>
                <a:lnTo>
                  <a:pt x="77540" y="534575"/>
                </a:lnTo>
                <a:lnTo>
                  <a:pt x="60692" y="580072"/>
                </a:lnTo>
                <a:lnTo>
                  <a:pt x="44596" y="626189"/>
                </a:lnTo>
                <a:lnTo>
                  <a:pt x="30719" y="671814"/>
                </a:lnTo>
                <a:lnTo>
                  <a:pt x="19217" y="717473"/>
                </a:lnTo>
                <a:lnTo>
                  <a:pt x="10248" y="763696"/>
                </a:lnTo>
                <a:lnTo>
                  <a:pt x="3971" y="811010"/>
                </a:lnTo>
                <a:lnTo>
                  <a:pt x="544" y="859942"/>
                </a:lnTo>
                <a:lnTo>
                  <a:pt x="0" y="891006"/>
                </a:lnTo>
                <a:lnTo>
                  <a:pt x="1735" y="936542"/>
                </a:lnTo>
                <a:lnTo>
                  <a:pt x="8498" y="984273"/>
                </a:lnTo>
                <a:lnTo>
                  <a:pt x="23035" y="1021921"/>
                </a:lnTo>
                <a:lnTo>
                  <a:pt x="48093" y="1037208"/>
                </a:lnTo>
                <a:lnTo>
                  <a:pt x="94583" y="1028727"/>
                </a:lnTo>
                <a:lnTo>
                  <a:pt x="134779" y="1007274"/>
                </a:lnTo>
                <a:lnTo>
                  <a:pt x="171579" y="978876"/>
                </a:lnTo>
                <a:lnTo>
                  <a:pt x="207881" y="949558"/>
                </a:lnTo>
                <a:lnTo>
                  <a:pt x="246584" y="925346"/>
                </a:lnTo>
                <a:lnTo>
                  <a:pt x="290587" y="912266"/>
                </a:lnTo>
                <a:lnTo>
                  <a:pt x="322194" y="913232"/>
                </a:lnTo>
                <a:lnTo>
                  <a:pt x="358419" y="917025"/>
                </a:lnTo>
                <a:lnTo>
                  <a:pt x="392866" y="915556"/>
                </a:lnTo>
                <a:lnTo>
                  <a:pt x="429726" y="882917"/>
                </a:lnTo>
                <a:lnTo>
                  <a:pt x="441205" y="839473"/>
                </a:lnTo>
                <a:lnTo>
                  <a:pt x="443933" y="791516"/>
                </a:lnTo>
                <a:lnTo>
                  <a:pt x="440885" y="735094"/>
                </a:lnTo>
                <a:lnTo>
                  <a:pt x="441209" y="707275"/>
                </a:lnTo>
                <a:lnTo>
                  <a:pt x="442995" y="675192"/>
                </a:lnTo>
                <a:lnTo>
                  <a:pt x="444943" y="617046"/>
                </a:lnTo>
                <a:lnTo>
                  <a:pt x="446480" y="584949"/>
                </a:lnTo>
                <a:lnTo>
                  <a:pt x="451463" y="522679"/>
                </a:lnTo>
                <a:lnTo>
                  <a:pt x="471295" y="464210"/>
                </a:lnTo>
                <a:lnTo>
                  <a:pt x="508103" y="412948"/>
                </a:lnTo>
                <a:lnTo>
                  <a:pt x="525270" y="386763"/>
                </a:lnTo>
                <a:lnTo>
                  <a:pt x="540358" y="358533"/>
                </a:lnTo>
                <a:lnTo>
                  <a:pt x="546619" y="344474"/>
                </a:lnTo>
                <a:lnTo>
                  <a:pt x="549045" y="337184"/>
                </a:lnTo>
                <a:lnTo>
                  <a:pt x="551470" y="344474"/>
                </a:lnTo>
                <a:lnTo>
                  <a:pt x="557732" y="358533"/>
                </a:lnTo>
                <a:lnTo>
                  <a:pt x="572820" y="386763"/>
                </a:lnTo>
                <a:lnTo>
                  <a:pt x="589986" y="412948"/>
                </a:lnTo>
                <a:lnTo>
                  <a:pt x="626794" y="464210"/>
                </a:lnTo>
                <a:lnTo>
                  <a:pt x="639646" y="491339"/>
                </a:lnTo>
                <a:lnTo>
                  <a:pt x="649895" y="554969"/>
                </a:lnTo>
                <a:lnTo>
                  <a:pt x="653141" y="617046"/>
                </a:lnTo>
                <a:lnTo>
                  <a:pt x="655093" y="675192"/>
                </a:lnTo>
                <a:lnTo>
                  <a:pt x="656880" y="707275"/>
                </a:lnTo>
                <a:lnTo>
                  <a:pt x="657205" y="735094"/>
                </a:lnTo>
                <a:lnTo>
                  <a:pt x="654157" y="791516"/>
                </a:lnTo>
                <a:lnTo>
                  <a:pt x="654645" y="819327"/>
                </a:lnTo>
                <a:lnTo>
                  <a:pt x="661227" y="861583"/>
                </a:lnTo>
                <a:lnTo>
                  <a:pt x="678953" y="900734"/>
                </a:lnTo>
                <a:lnTo>
                  <a:pt x="739665" y="917025"/>
                </a:lnTo>
                <a:lnTo>
                  <a:pt x="775890" y="913232"/>
                </a:lnTo>
                <a:lnTo>
                  <a:pt x="807502" y="912266"/>
                </a:lnTo>
                <a:lnTo>
                  <a:pt x="851505" y="925346"/>
                </a:lnTo>
                <a:lnTo>
                  <a:pt x="890209" y="949558"/>
                </a:lnTo>
                <a:lnTo>
                  <a:pt x="926511" y="978876"/>
                </a:lnTo>
                <a:lnTo>
                  <a:pt x="963311" y="1007274"/>
                </a:lnTo>
                <a:lnTo>
                  <a:pt x="1003506" y="1028727"/>
                </a:lnTo>
                <a:lnTo>
                  <a:pt x="1049996" y="1037208"/>
                </a:lnTo>
                <a:lnTo>
                  <a:pt x="1075055" y="1021921"/>
                </a:lnTo>
                <a:lnTo>
                  <a:pt x="1089592" y="984273"/>
                </a:lnTo>
                <a:lnTo>
                  <a:pt x="1096355" y="936542"/>
                </a:lnTo>
                <a:lnTo>
                  <a:pt x="1098090" y="891006"/>
                </a:lnTo>
                <a:lnTo>
                  <a:pt x="1097545" y="859942"/>
                </a:lnTo>
                <a:lnTo>
                  <a:pt x="1094118" y="811010"/>
                </a:lnTo>
                <a:lnTo>
                  <a:pt x="1087841" y="763696"/>
                </a:lnTo>
                <a:lnTo>
                  <a:pt x="1078873" y="717473"/>
                </a:lnTo>
                <a:lnTo>
                  <a:pt x="1067371" y="671814"/>
                </a:lnTo>
                <a:lnTo>
                  <a:pt x="1053493" y="626189"/>
                </a:lnTo>
                <a:lnTo>
                  <a:pt x="1037398" y="580072"/>
                </a:lnTo>
                <a:lnTo>
                  <a:pt x="1020548" y="534575"/>
                </a:lnTo>
                <a:lnTo>
                  <a:pt x="1003266" y="489188"/>
                </a:lnTo>
                <a:lnTo>
                  <a:pt x="985158" y="444125"/>
                </a:lnTo>
                <a:lnTo>
                  <a:pt x="965832" y="399604"/>
                </a:lnTo>
                <a:lnTo>
                  <a:pt x="944895" y="355842"/>
                </a:lnTo>
                <a:lnTo>
                  <a:pt x="921955" y="313054"/>
                </a:lnTo>
                <a:lnTo>
                  <a:pt x="895844" y="271060"/>
                </a:lnTo>
                <a:lnTo>
                  <a:pt x="866291" y="231370"/>
                </a:lnTo>
                <a:lnTo>
                  <a:pt x="833175" y="194831"/>
                </a:lnTo>
                <a:lnTo>
                  <a:pt x="796376" y="162294"/>
                </a:lnTo>
                <a:lnTo>
                  <a:pt x="755775" y="134607"/>
                </a:lnTo>
                <a:lnTo>
                  <a:pt x="708680" y="117172"/>
                </a:lnTo>
                <a:lnTo>
                  <a:pt x="692225" y="118186"/>
                </a:lnTo>
                <a:lnTo>
                  <a:pt x="652524" y="148010"/>
                </a:lnTo>
                <a:lnTo>
                  <a:pt x="632522" y="197942"/>
                </a:lnTo>
                <a:lnTo>
                  <a:pt x="622757" y="255066"/>
                </a:lnTo>
                <a:lnTo>
                  <a:pt x="619223" y="351207"/>
                </a:lnTo>
                <a:lnTo>
                  <a:pt x="620192" y="372359"/>
                </a:lnTo>
                <a:lnTo>
                  <a:pt x="624330" y="387946"/>
                </a:lnTo>
                <a:lnTo>
                  <a:pt x="608641" y="366153"/>
                </a:lnTo>
                <a:lnTo>
                  <a:pt x="587120" y="328630"/>
                </a:lnTo>
                <a:lnTo>
                  <a:pt x="573517" y="264231"/>
                </a:lnTo>
                <a:lnTo>
                  <a:pt x="570852" y="212982"/>
                </a:lnTo>
                <a:lnTo>
                  <a:pt x="570305" y="114566"/>
                </a:lnTo>
                <a:lnTo>
                  <a:pt x="567752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85401" y="3608389"/>
            <a:ext cx="1033144" cy="1133475"/>
          </a:xfrm>
          <a:custGeom>
            <a:avLst/>
            <a:gdLst/>
            <a:ahLst/>
            <a:cxnLst/>
            <a:rect l="l" t="t" r="r" b="b"/>
            <a:pathLst>
              <a:path w="1033145" h="1133475">
                <a:moveTo>
                  <a:pt x="781367" y="86"/>
                </a:moveTo>
                <a:lnTo>
                  <a:pt x="707833" y="0"/>
                </a:lnTo>
                <a:lnTo>
                  <a:pt x="644060" y="10657"/>
                </a:lnTo>
                <a:lnTo>
                  <a:pt x="589442" y="29812"/>
                </a:lnTo>
                <a:lnTo>
                  <a:pt x="543373" y="55222"/>
                </a:lnTo>
                <a:lnTo>
                  <a:pt x="505243" y="84640"/>
                </a:lnTo>
                <a:lnTo>
                  <a:pt x="474448" y="115822"/>
                </a:lnTo>
                <a:lnTo>
                  <a:pt x="450379" y="146524"/>
                </a:lnTo>
                <a:lnTo>
                  <a:pt x="419994" y="197503"/>
                </a:lnTo>
                <a:lnTo>
                  <a:pt x="412464" y="213291"/>
                </a:lnTo>
                <a:lnTo>
                  <a:pt x="409232" y="219618"/>
                </a:lnTo>
                <a:lnTo>
                  <a:pt x="372845" y="200728"/>
                </a:lnTo>
                <a:lnTo>
                  <a:pt x="344411" y="167574"/>
                </a:lnTo>
                <a:lnTo>
                  <a:pt x="325708" y="126754"/>
                </a:lnTo>
                <a:lnTo>
                  <a:pt x="314484" y="79788"/>
                </a:lnTo>
                <a:lnTo>
                  <a:pt x="312089" y="49045"/>
                </a:lnTo>
                <a:lnTo>
                  <a:pt x="232536" y="42161"/>
                </a:lnTo>
                <a:lnTo>
                  <a:pt x="230930" y="55471"/>
                </a:lnTo>
                <a:lnTo>
                  <a:pt x="230769" y="89919"/>
                </a:lnTo>
                <a:lnTo>
                  <a:pt x="238335" y="138862"/>
                </a:lnTo>
                <a:lnTo>
                  <a:pt x="259906" y="195655"/>
                </a:lnTo>
                <a:lnTo>
                  <a:pt x="301764" y="253654"/>
                </a:lnTo>
                <a:lnTo>
                  <a:pt x="338134" y="280723"/>
                </a:lnTo>
                <a:lnTo>
                  <a:pt x="388581" y="300695"/>
                </a:lnTo>
                <a:lnTo>
                  <a:pt x="406290" y="316629"/>
                </a:lnTo>
                <a:lnTo>
                  <a:pt x="455876" y="360328"/>
                </a:lnTo>
                <a:lnTo>
                  <a:pt x="486486" y="390192"/>
                </a:lnTo>
                <a:lnTo>
                  <a:pt x="512528" y="424557"/>
                </a:lnTo>
                <a:lnTo>
                  <a:pt x="531129" y="465206"/>
                </a:lnTo>
                <a:lnTo>
                  <a:pt x="542496" y="510261"/>
                </a:lnTo>
                <a:lnTo>
                  <a:pt x="546837" y="557846"/>
                </a:lnTo>
                <a:lnTo>
                  <a:pt x="544360" y="606086"/>
                </a:lnTo>
                <a:lnTo>
                  <a:pt x="535272" y="653105"/>
                </a:lnTo>
                <a:lnTo>
                  <a:pt x="519781" y="697025"/>
                </a:lnTo>
                <a:lnTo>
                  <a:pt x="498094" y="735972"/>
                </a:lnTo>
                <a:lnTo>
                  <a:pt x="470420" y="768068"/>
                </a:lnTo>
                <a:lnTo>
                  <a:pt x="433493" y="794496"/>
                </a:lnTo>
                <a:lnTo>
                  <a:pt x="392541" y="811827"/>
                </a:lnTo>
                <a:lnTo>
                  <a:pt x="352213" y="818912"/>
                </a:lnTo>
                <a:lnTo>
                  <a:pt x="317157" y="814601"/>
                </a:lnTo>
                <a:lnTo>
                  <a:pt x="314782" y="813801"/>
                </a:lnTo>
                <a:lnTo>
                  <a:pt x="309829" y="801253"/>
                </a:lnTo>
                <a:lnTo>
                  <a:pt x="304672" y="793074"/>
                </a:lnTo>
                <a:lnTo>
                  <a:pt x="274356" y="758971"/>
                </a:lnTo>
                <a:lnTo>
                  <a:pt x="222013" y="726820"/>
                </a:lnTo>
                <a:lnTo>
                  <a:pt x="172897" y="713750"/>
                </a:lnTo>
                <a:lnTo>
                  <a:pt x="145449" y="711674"/>
                </a:lnTo>
                <a:lnTo>
                  <a:pt x="117976" y="713461"/>
                </a:lnTo>
                <a:lnTo>
                  <a:pt x="66217" y="731098"/>
                </a:lnTo>
                <a:lnTo>
                  <a:pt x="27803" y="765141"/>
                </a:lnTo>
                <a:lnTo>
                  <a:pt x="2285" y="809889"/>
                </a:lnTo>
                <a:lnTo>
                  <a:pt x="0" y="816264"/>
                </a:lnTo>
                <a:lnTo>
                  <a:pt x="67475" y="828533"/>
                </a:lnTo>
                <a:lnTo>
                  <a:pt x="76263" y="813293"/>
                </a:lnTo>
                <a:lnTo>
                  <a:pt x="82289" y="805602"/>
                </a:lnTo>
                <a:lnTo>
                  <a:pt x="129434" y="779859"/>
                </a:lnTo>
                <a:lnTo>
                  <a:pt x="157072" y="779260"/>
                </a:lnTo>
                <a:lnTo>
                  <a:pt x="183687" y="785685"/>
                </a:lnTo>
                <a:lnTo>
                  <a:pt x="215187" y="816337"/>
                </a:lnTo>
                <a:lnTo>
                  <a:pt x="219824" y="844115"/>
                </a:lnTo>
                <a:lnTo>
                  <a:pt x="219265" y="852574"/>
                </a:lnTo>
                <a:lnTo>
                  <a:pt x="218135" y="860892"/>
                </a:lnTo>
                <a:lnTo>
                  <a:pt x="216519" y="875924"/>
                </a:lnTo>
                <a:lnTo>
                  <a:pt x="214866" y="884111"/>
                </a:lnTo>
                <a:lnTo>
                  <a:pt x="212140" y="889556"/>
                </a:lnTo>
                <a:lnTo>
                  <a:pt x="207488" y="894602"/>
                </a:lnTo>
                <a:lnTo>
                  <a:pt x="199688" y="904512"/>
                </a:lnTo>
                <a:lnTo>
                  <a:pt x="190688" y="918501"/>
                </a:lnTo>
                <a:lnTo>
                  <a:pt x="182435" y="935784"/>
                </a:lnTo>
                <a:lnTo>
                  <a:pt x="176573" y="959243"/>
                </a:lnTo>
                <a:lnTo>
                  <a:pt x="176941" y="983339"/>
                </a:lnTo>
                <a:lnTo>
                  <a:pt x="197392" y="1031119"/>
                </a:lnTo>
                <a:lnTo>
                  <a:pt x="245827" y="1074470"/>
                </a:lnTo>
                <a:lnTo>
                  <a:pt x="281176" y="1093029"/>
                </a:lnTo>
                <a:lnTo>
                  <a:pt x="324285" y="1108736"/>
                </a:lnTo>
                <a:lnTo>
                  <a:pt x="375409" y="1121009"/>
                </a:lnTo>
                <a:lnTo>
                  <a:pt x="434804" y="1129265"/>
                </a:lnTo>
                <a:lnTo>
                  <a:pt x="502724" y="1132924"/>
                </a:lnTo>
                <a:lnTo>
                  <a:pt x="579424" y="1131402"/>
                </a:lnTo>
                <a:lnTo>
                  <a:pt x="625364" y="1125773"/>
                </a:lnTo>
                <a:lnTo>
                  <a:pt x="668549" y="1114216"/>
                </a:lnTo>
                <a:lnTo>
                  <a:pt x="709038" y="1097207"/>
                </a:lnTo>
                <a:lnTo>
                  <a:pt x="746886" y="1075217"/>
                </a:lnTo>
                <a:lnTo>
                  <a:pt x="782152" y="1048722"/>
                </a:lnTo>
                <a:lnTo>
                  <a:pt x="814893" y="1018195"/>
                </a:lnTo>
                <a:lnTo>
                  <a:pt x="845166" y="984109"/>
                </a:lnTo>
                <a:lnTo>
                  <a:pt x="873027" y="946939"/>
                </a:lnTo>
                <a:lnTo>
                  <a:pt x="898536" y="907158"/>
                </a:lnTo>
                <a:lnTo>
                  <a:pt x="921747" y="865239"/>
                </a:lnTo>
                <a:lnTo>
                  <a:pt x="942720" y="821657"/>
                </a:lnTo>
                <a:lnTo>
                  <a:pt x="961510" y="776885"/>
                </a:lnTo>
                <a:lnTo>
                  <a:pt x="978176" y="731398"/>
                </a:lnTo>
                <a:lnTo>
                  <a:pt x="992775" y="685668"/>
                </a:lnTo>
                <a:lnTo>
                  <a:pt x="1005363" y="640169"/>
                </a:lnTo>
                <a:lnTo>
                  <a:pt x="1015998" y="595376"/>
                </a:lnTo>
                <a:lnTo>
                  <a:pt x="1024737" y="551761"/>
                </a:lnTo>
                <a:lnTo>
                  <a:pt x="1031198" y="494946"/>
                </a:lnTo>
                <a:lnTo>
                  <a:pt x="1032699" y="458700"/>
                </a:lnTo>
                <a:lnTo>
                  <a:pt x="1032591" y="418569"/>
                </a:lnTo>
                <a:lnTo>
                  <a:pt x="1030533" y="375559"/>
                </a:lnTo>
                <a:lnTo>
                  <a:pt x="1026183" y="330676"/>
                </a:lnTo>
                <a:lnTo>
                  <a:pt x="1019198" y="284926"/>
                </a:lnTo>
                <a:lnTo>
                  <a:pt x="1009237" y="239314"/>
                </a:lnTo>
                <a:lnTo>
                  <a:pt x="995957" y="194847"/>
                </a:lnTo>
                <a:lnTo>
                  <a:pt x="979018" y="152529"/>
                </a:lnTo>
                <a:lnTo>
                  <a:pt x="958076" y="113366"/>
                </a:lnTo>
                <a:lnTo>
                  <a:pt x="932790" y="78365"/>
                </a:lnTo>
                <a:lnTo>
                  <a:pt x="902818" y="48530"/>
                </a:lnTo>
                <a:lnTo>
                  <a:pt x="867818" y="24869"/>
                </a:lnTo>
                <a:lnTo>
                  <a:pt x="827448" y="8385"/>
                </a:lnTo>
                <a:lnTo>
                  <a:pt x="781367" y="86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42004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45" y="219468"/>
                </a:moveTo>
                <a:lnTo>
                  <a:pt x="475830" y="204952"/>
                </a:lnTo>
                <a:lnTo>
                  <a:pt x="468414" y="191731"/>
                </a:lnTo>
                <a:lnTo>
                  <a:pt x="456450" y="182435"/>
                </a:lnTo>
                <a:lnTo>
                  <a:pt x="442353" y="178574"/>
                </a:lnTo>
                <a:lnTo>
                  <a:pt x="427824" y="180289"/>
                </a:lnTo>
                <a:lnTo>
                  <a:pt x="414616" y="187693"/>
                </a:lnTo>
                <a:lnTo>
                  <a:pt x="152133" y="413550"/>
                </a:lnTo>
                <a:lnTo>
                  <a:pt x="142824" y="425513"/>
                </a:lnTo>
                <a:lnTo>
                  <a:pt x="138976" y="439623"/>
                </a:lnTo>
                <a:lnTo>
                  <a:pt x="140677" y="454139"/>
                </a:lnTo>
                <a:lnTo>
                  <a:pt x="169049" y="479780"/>
                </a:lnTo>
                <a:lnTo>
                  <a:pt x="177038" y="480618"/>
                </a:lnTo>
                <a:lnTo>
                  <a:pt x="183616" y="480060"/>
                </a:lnTo>
                <a:lnTo>
                  <a:pt x="464388" y="245529"/>
                </a:lnTo>
                <a:lnTo>
                  <a:pt x="477545" y="219468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80537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338569" y="439623"/>
                </a:moveTo>
                <a:lnTo>
                  <a:pt x="62928" y="187693"/>
                </a:lnTo>
                <a:lnTo>
                  <a:pt x="35191" y="178574"/>
                </a:lnTo>
                <a:lnTo>
                  <a:pt x="21082" y="182435"/>
                </a:lnTo>
                <a:lnTo>
                  <a:pt x="9131" y="191731"/>
                </a:lnTo>
                <a:lnTo>
                  <a:pt x="1701" y="204952"/>
                </a:lnTo>
                <a:lnTo>
                  <a:pt x="0" y="219468"/>
                </a:lnTo>
                <a:lnTo>
                  <a:pt x="3848" y="233578"/>
                </a:lnTo>
                <a:lnTo>
                  <a:pt x="275640" y="471385"/>
                </a:lnTo>
                <a:lnTo>
                  <a:pt x="300507" y="480618"/>
                </a:lnTo>
                <a:lnTo>
                  <a:pt x="308483" y="479780"/>
                </a:lnTo>
                <a:lnTo>
                  <a:pt x="336854" y="454139"/>
                </a:lnTo>
                <a:lnTo>
                  <a:pt x="338569" y="439623"/>
                </a:lnTo>
                <a:close/>
              </a:path>
              <a:path w="478154" h="1160145">
                <a:moveTo>
                  <a:pt x="477545" y="376847"/>
                </a:moveTo>
                <a:lnTo>
                  <a:pt x="76885" y="9334"/>
                </a:lnTo>
                <a:lnTo>
                  <a:pt x="49212" y="0"/>
                </a:lnTo>
                <a:lnTo>
                  <a:pt x="35077" y="3746"/>
                </a:lnTo>
                <a:lnTo>
                  <a:pt x="23050" y="12954"/>
                </a:lnTo>
                <a:lnTo>
                  <a:pt x="15532" y="26123"/>
                </a:lnTo>
                <a:lnTo>
                  <a:pt x="13703" y="40627"/>
                </a:lnTo>
                <a:lnTo>
                  <a:pt x="17449" y="54762"/>
                </a:lnTo>
                <a:lnTo>
                  <a:pt x="26670" y="66789"/>
                </a:lnTo>
                <a:lnTo>
                  <a:pt x="401243" y="394169"/>
                </a:lnTo>
                <a:lnTo>
                  <a:pt x="401243" y="1121638"/>
                </a:lnTo>
                <a:lnTo>
                  <a:pt x="404241" y="1136497"/>
                </a:lnTo>
                <a:lnTo>
                  <a:pt x="412407" y="1148626"/>
                </a:lnTo>
                <a:lnTo>
                  <a:pt x="424535" y="1156792"/>
                </a:lnTo>
                <a:lnTo>
                  <a:pt x="439394" y="1159789"/>
                </a:lnTo>
                <a:lnTo>
                  <a:pt x="454240" y="1156792"/>
                </a:lnTo>
                <a:lnTo>
                  <a:pt x="466369" y="1148626"/>
                </a:lnTo>
                <a:lnTo>
                  <a:pt x="474535" y="1136497"/>
                </a:lnTo>
                <a:lnTo>
                  <a:pt x="477545" y="1121638"/>
                </a:lnTo>
                <a:lnTo>
                  <a:pt x="477545" y="376847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26251" y="6155283"/>
            <a:ext cx="895985" cy="1384300"/>
          </a:xfrm>
          <a:custGeom>
            <a:avLst/>
            <a:gdLst/>
            <a:ahLst/>
            <a:cxnLst/>
            <a:rect l="l" t="t" r="r" b="b"/>
            <a:pathLst>
              <a:path w="895984" h="1384300">
                <a:moveTo>
                  <a:pt x="494808" y="901700"/>
                </a:moveTo>
                <a:lnTo>
                  <a:pt x="379019" y="901700"/>
                </a:lnTo>
                <a:lnTo>
                  <a:pt x="379466" y="914400"/>
                </a:lnTo>
                <a:lnTo>
                  <a:pt x="382899" y="927100"/>
                </a:lnTo>
                <a:lnTo>
                  <a:pt x="390214" y="952500"/>
                </a:lnTo>
                <a:lnTo>
                  <a:pt x="393800" y="965200"/>
                </a:lnTo>
                <a:lnTo>
                  <a:pt x="396938" y="977900"/>
                </a:lnTo>
                <a:lnTo>
                  <a:pt x="399777" y="990600"/>
                </a:lnTo>
                <a:lnTo>
                  <a:pt x="406803" y="990600"/>
                </a:lnTo>
                <a:lnTo>
                  <a:pt x="417240" y="1003300"/>
                </a:lnTo>
                <a:lnTo>
                  <a:pt x="436937" y="1028700"/>
                </a:lnTo>
                <a:lnTo>
                  <a:pt x="439058" y="1028700"/>
                </a:lnTo>
                <a:lnTo>
                  <a:pt x="439058" y="1041400"/>
                </a:lnTo>
                <a:lnTo>
                  <a:pt x="447402" y="1066800"/>
                </a:lnTo>
                <a:lnTo>
                  <a:pt x="465999" y="1092200"/>
                </a:lnTo>
                <a:lnTo>
                  <a:pt x="485194" y="1130300"/>
                </a:lnTo>
                <a:lnTo>
                  <a:pt x="495331" y="1155700"/>
                </a:lnTo>
                <a:lnTo>
                  <a:pt x="496643" y="1181100"/>
                </a:lnTo>
                <a:lnTo>
                  <a:pt x="496262" y="1193800"/>
                </a:lnTo>
                <a:lnTo>
                  <a:pt x="494885" y="1219200"/>
                </a:lnTo>
                <a:lnTo>
                  <a:pt x="493211" y="1244600"/>
                </a:lnTo>
                <a:lnTo>
                  <a:pt x="493493" y="1270000"/>
                </a:lnTo>
                <a:lnTo>
                  <a:pt x="496263" y="1308100"/>
                </a:lnTo>
                <a:lnTo>
                  <a:pt x="499631" y="1333500"/>
                </a:lnTo>
                <a:lnTo>
                  <a:pt x="501707" y="1358900"/>
                </a:lnTo>
                <a:lnTo>
                  <a:pt x="503601" y="1358900"/>
                </a:lnTo>
                <a:lnTo>
                  <a:pt x="507284" y="1371600"/>
                </a:lnTo>
                <a:lnTo>
                  <a:pt x="512160" y="1384300"/>
                </a:lnTo>
                <a:lnTo>
                  <a:pt x="564881" y="1384300"/>
                </a:lnTo>
                <a:lnTo>
                  <a:pt x="565480" y="1371600"/>
                </a:lnTo>
                <a:lnTo>
                  <a:pt x="566477" y="1371600"/>
                </a:lnTo>
                <a:lnTo>
                  <a:pt x="570675" y="1346200"/>
                </a:lnTo>
                <a:lnTo>
                  <a:pt x="576961" y="1320800"/>
                </a:lnTo>
                <a:lnTo>
                  <a:pt x="583047" y="1270000"/>
                </a:lnTo>
                <a:lnTo>
                  <a:pt x="586644" y="1244600"/>
                </a:lnTo>
                <a:lnTo>
                  <a:pt x="586865" y="1219200"/>
                </a:lnTo>
                <a:lnTo>
                  <a:pt x="585190" y="1193800"/>
                </a:lnTo>
                <a:lnTo>
                  <a:pt x="582915" y="1181100"/>
                </a:lnTo>
                <a:lnTo>
                  <a:pt x="581336" y="1168400"/>
                </a:lnTo>
                <a:lnTo>
                  <a:pt x="578059" y="1117600"/>
                </a:lnTo>
                <a:lnTo>
                  <a:pt x="571785" y="1079500"/>
                </a:lnTo>
                <a:lnTo>
                  <a:pt x="549753" y="1041400"/>
                </a:lnTo>
                <a:lnTo>
                  <a:pt x="537444" y="1028700"/>
                </a:lnTo>
                <a:lnTo>
                  <a:pt x="526129" y="1016000"/>
                </a:lnTo>
                <a:lnTo>
                  <a:pt x="517965" y="1003300"/>
                </a:lnTo>
                <a:lnTo>
                  <a:pt x="500590" y="1003300"/>
                </a:lnTo>
                <a:lnTo>
                  <a:pt x="500242" y="990600"/>
                </a:lnTo>
                <a:lnTo>
                  <a:pt x="499295" y="977900"/>
                </a:lnTo>
                <a:lnTo>
                  <a:pt x="497452" y="977900"/>
                </a:lnTo>
                <a:lnTo>
                  <a:pt x="493293" y="965200"/>
                </a:lnTo>
                <a:lnTo>
                  <a:pt x="487238" y="965200"/>
                </a:lnTo>
                <a:lnTo>
                  <a:pt x="481779" y="952500"/>
                </a:lnTo>
                <a:lnTo>
                  <a:pt x="479406" y="952500"/>
                </a:lnTo>
                <a:lnTo>
                  <a:pt x="479406" y="939800"/>
                </a:lnTo>
                <a:lnTo>
                  <a:pt x="476218" y="939800"/>
                </a:lnTo>
                <a:lnTo>
                  <a:pt x="485781" y="927100"/>
                </a:lnTo>
                <a:lnTo>
                  <a:pt x="490023" y="914400"/>
                </a:lnTo>
                <a:lnTo>
                  <a:pt x="492615" y="914400"/>
                </a:lnTo>
                <a:lnTo>
                  <a:pt x="494808" y="901700"/>
                </a:lnTo>
                <a:close/>
              </a:path>
              <a:path w="895984" h="1384300">
                <a:moveTo>
                  <a:pt x="513391" y="863600"/>
                </a:moveTo>
                <a:lnTo>
                  <a:pt x="390068" y="863600"/>
                </a:lnTo>
                <a:lnTo>
                  <a:pt x="387162" y="876300"/>
                </a:lnTo>
                <a:lnTo>
                  <a:pt x="383662" y="889000"/>
                </a:lnTo>
                <a:lnTo>
                  <a:pt x="380663" y="901700"/>
                </a:lnTo>
                <a:lnTo>
                  <a:pt x="497795" y="901700"/>
                </a:lnTo>
                <a:lnTo>
                  <a:pt x="502774" y="876300"/>
                </a:lnTo>
                <a:lnTo>
                  <a:pt x="513391" y="863600"/>
                </a:lnTo>
                <a:close/>
              </a:path>
              <a:path w="895984" h="1384300">
                <a:moveTo>
                  <a:pt x="596208" y="787400"/>
                </a:moveTo>
                <a:lnTo>
                  <a:pt x="415702" y="787400"/>
                </a:lnTo>
                <a:lnTo>
                  <a:pt x="409349" y="800100"/>
                </a:lnTo>
                <a:lnTo>
                  <a:pt x="404687" y="812800"/>
                </a:lnTo>
                <a:lnTo>
                  <a:pt x="399427" y="825500"/>
                </a:lnTo>
                <a:lnTo>
                  <a:pt x="391280" y="863600"/>
                </a:lnTo>
                <a:lnTo>
                  <a:pt x="516566" y="863600"/>
                </a:lnTo>
                <a:lnTo>
                  <a:pt x="518541" y="850900"/>
                </a:lnTo>
                <a:lnTo>
                  <a:pt x="523288" y="850900"/>
                </a:lnTo>
                <a:lnTo>
                  <a:pt x="528250" y="838200"/>
                </a:lnTo>
                <a:lnTo>
                  <a:pt x="535679" y="825500"/>
                </a:lnTo>
                <a:lnTo>
                  <a:pt x="550551" y="825500"/>
                </a:lnTo>
                <a:lnTo>
                  <a:pt x="554793" y="812800"/>
                </a:lnTo>
                <a:lnTo>
                  <a:pt x="581476" y="812800"/>
                </a:lnTo>
                <a:lnTo>
                  <a:pt x="586901" y="800100"/>
                </a:lnTo>
                <a:lnTo>
                  <a:pt x="596208" y="787400"/>
                </a:lnTo>
                <a:close/>
              </a:path>
              <a:path w="895984" h="1384300">
                <a:moveTo>
                  <a:pt x="144938" y="812800"/>
                </a:moveTo>
                <a:lnTo>
                  <a:pt x="122440" y="812800"/>
                </a:lnTo>
                <a:lnTo>
                  <a:pt x="127679" y="825500"/>
                </a:lnTo>
                <a:lnTo>
                  <a:pt x="144938" y="825500"/>
                </a:lnTo>
                <a:lnTo>
                  <a:pt x="144938" y="812800"/>
                </a:lnTo>
                <a:close/>
              </a:path>
              <a:path w="895984" h="1384300">
                <a:moveTo>
                  <a:pt x="130797" y="762000"/>
                </a:moveTo>
                <a:lnTo>
                  <a:pt x="108587" y="762000"/>
                </a:lnTo>
                <a:lnTo>
                  <a:pt x="110842" y="774700"/>
                </a:lnTo>
                <a:lnTo>
                  <a:pt x="114216" y="800100"/>
                </a:lnTo>
                <a:lnTo>
                  <a:pt x="118395" y="812800"/>
                </a:lnTo>
                <a:lnTo>
                  <a:pt x="142805" y="812800"/>
                </a:lnTo>
                <a:lnTo>
                  <a:pt x="139920" y="800100"/>
                </a:lnTo>
                <a:lnTo>
                  <a:pt x="135640" y="800100"/>
                </a:lnTo>
                <a:lnTo>
                  <a:pt x="131759" y="787400"/>
                </a:lnTo>
                <a:lnTo>
                  <a:pt x="130067" y="774700"/>
                </a:lnTo>
                <a:lnTo>
                  <a:pt x="130797" y="762000"/>
                </a:lnTo>
                <a:close/>
              </a:path>
              <a:path w="895984" h="1384300">
                <a:moveTo>
                  <a:pt x="643059" y="787400"/>
                </a:moveTo>
                <a:lnTo>
                  <a:pt x="596208" y="787400"/>
                </a:lnTo>
                <a:lnTo>
                  <a:pt x="610674" y="800100"/>
                </a:lnTo>
                <a:lnTo>
                  <a:pt x="638134" y="800100"/>
                </a:lnTo>
                <a:lnTo>
                  <a:pt x="643059" y="787400"/>
                </a:lnTo>
                <a:close/>
              </a:path>
              <a:path w="895984" h="1384300">
                <a:moveTo>
                  <a:pt x="765041" y="723900"/>
                </a:moveTo>
                <a:lnTo>
                  <a:pt x="469585" y="723900"/>
                </a:lnTo>
                <a:lnTo>
                  <a:pt x="458966" y="736600"/>
                </a:lnTo>
                <a:lnTo>
                  <a:pt x="447554" y="749300"/>
                </a:lnTo>
                <a:lnTo>
                  <a:pt x="437796" y="762000"/>
                </a:lnTo>
                <a:lnTo>
                  <a:pt x="430033" y="774700"/>
                </a:lnTo>
                <a:lnTo>
                  <a:pt x="423067" y="787400"/>
                </a:lnTo>
                <a:lnTo>
                  <a:pt x="665009" y="787400"/>
                </a:lnTo>
                <a:lnTo>
                  <a:pt x="674914" y="774700"/>
                </a:lnTo>
                <a:lnTo>
                  <a:pt x="713805" y="774700"/>
                </a:lnTo>
                <a:lnTo>
                  <a:pt x="721302" y="762000"/>
                </a:lnTo>
                <a:lnTo>
                  <a:pt x="733177" y="749300"/>
                </a:lnTo>
                <a:lnTo>
                  <a:pt x="736811" y="736600"/>
                </a:lnTo>
                <a:lnTo>
                  <a:pt x="756028" y="736600"/>
                </a:lnTo>
                <a:lnTo>
                  <a:pt x="765041" y="723900"/>
                </a:lnTo>
                <a:close/>
              </a:path>
              <a:path w="895984" h="1384300">
                <a:moveTo>
                  <a:pt x="240233" y="596900"/>
                </a:moveTo>
                <a:lnTo>
                  <a:pt x="41408" y="596900"/>
                </a:lnTo>
                <a:lnTo>
                  <a:pt x="45159" y="635000"/>
                </a:lnTo>
                <a:lnTo>
                  <a:pt x="51100" y="660400"/>
                </a:lnTo>
                <a:lnTo>
                  <a:pt x="58433" y="673100"/>
                </a:lnTo>
                <a:lnTo>
                  <a:pt x="66364" y="698500"/>
                </a:lnTo>
                <a:lnTo>
                  <a:pt x="72983" y="723900"/>
                </a:lnTo>
                <a:lnTo>
                  <a:pt x="79502" y="736600"/>
                </a:lnTo>
                <a:lnTo>
                  <a:pt x="89802" y="749300"/>
                </a:lnTo>
                <a:lnTo>
                  <a:pt x="107766" y="762000"/>
                </a:lnTo>
                <a:lnTo>
                  <a:pt x="148126" y="762000"/>
                </a:lnTo>
                <a:lnTo>
                  <a:pt x="160184" y="749300"/>
                </a:lnTo>
                <a:lnTo>
                  <a:pt x="174136" y="749300"/>
                </a:lnTo>
                <a:lnTo>
                  <a:pt x="190078" y="736600"/>
                </a:lnTo>
                <a:lnTo>
                  <a:pt x="208108" y="711200"/>
                </a:lnTo>
                <a:lnTo>
                  <a:pt x="228926" y="685800"/>
                </a:lnTo>
                <a:lnTo>
                  <a:pt x="238693" y="660400"/>
                </a:lnTo>
                <a:lnTo>
                  <a:pt x="241530" y="647700"/>
                </a:lnTo>
                <a:lnTo>
                  <a:pt x="241560" y="622300"/>
                </a:lnTo>
                <a:lnTo>
                  <a:pt x="241394" y="609600"/>
                </a:lnTo>
                <a:lnTo>
                  <a:pt x="240233" y="596900"/>
                </a:lnTo>
                <a:close/>
              </a:path>
              <a:path w="895984" h="1384300">
                <a:moveTo>
                  <a:pt x="783088" y="685800"/>
                </a:moveTo>
                <a:lnTo>
                  <a:pt x="540533" y="685800"/>
                </a:lnTo>
                <a:lnTo>
                  <a:pt x="529317" y="698500"/>
                </a:lnTo>
                <a:lnTo>
                  <a:pt x="501707" y="698500"/>
                </a:lnTo>
                <a:lnTo>
                  <a:pt x="493610" y="711200"/>
                </a:lnTo>
                <a:lnTo>
                  <a:pt x="484983" y="711200"/>
                </a:lnTo>
                <a:lnTo>
                  <a:pt x="480472" y="723900"/>
                </a:lnTo>
                <a:lnTo>
                  <a:pt x="774460" y="723900"/>
                </a:lnTo>
                <a:lnTo>
                  <a:pt x="778027" y="711200"/>
                </a:lnTo>
                <a:lnTo>
                  <a:pt x="783088" y="685800"/>
                </a:lnTo>
                <a:close/>
              </a:path>
              <a:path w="895984" h="1384300">
                <a:moveTo>
                  <a:pt x="810698" y="673100"/>
                </a:moveTo>
                <a:lnTo>
                  <a:pt x="552611" y="673100"/>
                </a:lnTo>
                <a:lnTo>
                  <a:pt x="547368" y="685800"/>
                </a:lnTo>
                <a:lnTo>
                  <a:pt x="799215" y="685800"/>
                </a:lnTo>
                <a:lnTo>
                  <a:pt x="810698" y="673100"/>
                </a:lnTo>
                <a:close/>
              </a:path>
              <a:path w="895984" h="1384300">
                <a:moveTo>
                  <a:pt x="612133" y="660400"/>
                </a:moveTo>
                <a:lnTo>
                  <a:pt x="586001" y="660400"/>
                </a:lnTo>
                <a:lnTo>
                  <a:pt x="576027" y="673100"/>
                </a:lnTo>
                <a:lnTo>
                  <a:pt x="624871" y="673100"/>
                </a:lnTo>
                <a:lnTo>
                  <a:pt x="612133" y="660400"/>
                </a:lnTo>
                <a:close/>
              </a:path>
              <a:path w="895984" h="1384300">
                <a:moveTo>
                  <a:pt x="827678" y="635000"/>
                </a:moveTo>
                <a:lnTo>
                  <a:pt x="660727" y="635000"/>
                </a:lnTo>
                <a:lnTo>
                  <a:pt x="659911" y="647700"/>
                </a:lnTo>
                <a:lnTo>
                  <a:pt x="649827" y="647700"/>
                </a:lnTo>
                <a:lnTo>
                  <a:pt x="629101" y="660400"/>
                </a:lnTo>
                <a:lnTo>
                  <a:pt x="624871" y="673100"/>
                </a:lnTo>
                <a:lnTo>
                  <a:pt x="820514" y="673100"/>
                </a:lnTo>
                <a:lnTo>
                  <a:pt x="825555" y="660400"/>
                </a:lnTo>
                <a:lnTo>
                  <a:pt x="827412" y="647700"/>
                </a:lnTo>
                <a:lnTo>
                  <a:pt x="827678" y="635000"/>
                </a:lnTo>
                <a:close/>
              </a:path>
              <a:path w="895984" h="1384300">
                <a:moveTo>
                  <a:pt x="831396" y="622300"/>
                </a:moveTo>
                <a:lnTo>
                  <a:pt x="666335" y="622300"/>
                </a:lnTo>
                <a:lnTo>
                  <a:pt x="662436" y="635000"/>
                </a:lnTo>
                <a:lnTo>
                  <a:pt x="828441" y="635000"/>
                </a:lnTo>
                <a:lnTo>
                  <a:pt x="831396" y="622300"/>
                </a:lnTo>
                <a:close/>
              </a:path>
              <a:path w="895984" h="1384300">
                <a:moveTo>
                  <a:pt x="853336" y="546100"/>
                </a:moveTo>
                <a:lnTo>
                  <a:pt x="736362" y="546100"/>
                </a:lnTo>
                <a:lnTo>
                  <a:pt x="736116" y="558800"/>
                </a:lnTo>
                <a:lnTo>
                  <a:pt x="736790" y="558800"/>
                </a:lnTo>
                <a:lnTo>
                  <a:pt x="738486" y="571500"/>
                </a:lnTo>
                <a:lnTo>
                  <a:pt x="724986" y="571500"/>
                </a:lnTo>
                <a:lnTo>
                  <a:pt x="716197" y="584200"/>
                </a:lnTo>
                <a:lnTo>
                  <a:pt x="711469" y="584200"/>
                </a:lnTo>
                <a:lnTo>
                  <a:pt x="708234" y="596900"/>
                </a:lnTo>
                <a:lnTo>
                  <a:pt x="704999" y="596900"/>
                </a:lnTo>
                <a:lnTo>
                  <a:pt x="700271" y="609600"/>
                </a:lnTo>
                <a:lnTo>
                  <a:pt x="683244" y="609600"/>
                </a:lnTo>
                <a:lnTo>
                  <a:pt x="673716" y="622300"/>
                </a:lnTo>
                <a:lnTo>
                  <a:pt x="837536" y="622300"/>
                </a:lnTo>
                <a:lnTo>
                  <a:pt x="847858" y="609600"/>
                </a:lnTo>
                <a:lnTo>
                  <a:pt x="857466" y="596900"/>
                </a:lnTo>
                <a:lnTo>
                  <a:pt x="861001" y="584200"/>
                </a:lnTo>
                <a:lnTo>
                  <a:pt x="858761" y="571500"/>
                </a:lnTo>
                <a:lnTo>
                  <a:pt x="851046" y="558800"/>
                </a:lnTo>
                <a:lnTo>
                  <a:pt x="853336" y="546100"/>
                </a:lnTo>
                <a:close/>
              </a:path>
              <a:path w="895984" h="1384300">
                <a:moveTo>
                  <a:pt x="697084" y="114300"/>
                </a:moveTo>
                <a:lnTo>
                  <a:pt x="795" y="114300"/>
                </a:lnTo>
                <a:lnTo>
                  <a:pt x="5174" y="127000"/>
                </a:lnTo>
                <a:lnTo>
                  <a:pt x="14332" y="152400"/>
                </a:lnTo>
                <a:lnTo>
                  <a:pt x="12631" y="152400"/>
                </a:lnTo>
                <a:lnTo>
                  <a:pt x="9088" y="165100"/>
                </a:lnTo>
                <a:lnTo>
                  <a:pt x="6043" y="190500"/>
                </a:lnTo>
                <a:lnTo>
                  <a:pt x="5835" y="215900"/>
                </a:lnTo>
                <a:lnTo>
                  <a:pt x="7041" y="215900"/>
                </a:lnTo>
                <a:lnTo>
                  <a:pt x="10098" y="228600"/>
                </a:lnTo>
                <a:lnTo>
                  <a:pt x="17396" y="241300"/>
                </a:lnTo>
                <a:lnTo>
                  <a:pt x="31324" y="254000"/>
                </a:lnTo>
                <a:lnTo>
                  <a:pt x="29665" y="266700"/>
                </a:lnTo>
                <a:lnTo>
                  <a:pt x="22366" y="292100"/>
                </a:lnTo>
                <a:lnTo>
                  <a:pt x="20707" y="304800"/>
                </a:lnTo>
                <a:lnTo>
                  <a:pt x="21039" y="317500"/>
                </a:lnTo>
                <a:lnTo>
                  <a:pt x="23361" y="330200"/>
                </a:lnTo>
                <a:lnTo>
                  <a:pt x="29665" y="330200"/>
                </a:lnTo>
                <a:lnTo>
                  <a:pt x="41941" y="342900"/>
                </a:lnTo>
                <a:lnTo>
                  <a:pt x="38738" y="355600"/>
                </a:lnTo>
                <a:lnTo>
                  <a:pt x="31453" y="368300"/>
                </a:lnTo>
                <a:lnTo>
                  <a:pt x="23570" y="393700"/>
                </a:lnTo>
                <a:lnTo>
                  <a:pt x="18573" y="419100"/>
                </a:lnTo>
                <a:lnTo>
                  <a:pt x="17186" y="431800"/>
                </a:lnTo>
                <a:lnTo>
                  <a:pt x="19378" y="457200"/>
                </a:lnTo>
                <a:lnTo>
                  <a:pt x="27541" y="469900"/>
                </a:lnTo>
                <a:lnTo>
                  <a:pt x="44062" y="482600"/>
                </a:lnTo>
                <a:lnTo>
                  <a:pt x="41722" y="482600"/>
                </a:lnTo>
                <a:lnTo>
                  <a:pt x="36495" y="495300"/>
                </a:lnTo>
                <a:lnTo>
                  <a:pt x="31070" y="508000"/>
                </a:lnTo>
                <a:lnTo>
                  <a:pt x="28137" y="533400"/>
                </a:lnTo>
                <a:lnTo>
                  <a:pt x="27835" y="546100"/>
                </a:lnTo>
                <a:lnTo>
                  <a:pt x="29726" y="558800"/>
                </a:lnTo>
                <a:lnTo>
                  <a:pt x="35600" y="558800"/>
                </a:lnTo>
                <a:lnTo>
                  <a:pt x="47250" y="584200"/>
                </a:lnTo>
                <a:lnTo>
                  <a:pt x="41040" y="596900"/>
                </a:lnTo>
                <a:lnTo>
                  <a:pt x="231781" y="596900"/>
                </a:lnTo>
                <a:lnTo>
                  <a:pt x="233356" y="584200"/>
                </a:lnTo>
                <a:lnTo>
                  <a:pt x="234254" y="558800"/>
                </a:lnTo>
                <a:lnTo>
                  <a:pt x="233064" y="533400"/>
                </a:lnTo>
                <a:lnTo>
                  <a:pt x="231222" y="520700"/>
                </a:lnTo>
                <a:lnTo>
                  <a:pt x="228285" y="508000"/>
                </a:lnTo>
                <a:lnTo>
                  <a:pt x="222162" y="508000"/>
                </a:lnTo>
                <a:lnTo>
                  <a:pt x="210763" y="495300"/>
                </a:lnTo>
                <a:lnTo>
                  <a:pt x="211493" y="482600"/>
                </a:lnTo>
                <a:lnTo>
                  <a:pt x="212622" y="469900"/>
                </a:lnTo>
                <a:lnTo>
                  <a:pt x="212557" y="444500"/>
                </a:lnTo>
                <a:lnTo>
                  <a:pt x="209708" y="419100"/>
                </a:lnTo>
                <a:lnTo>
                  <a:pt x="205541" y="393700"/>
                </a:lnTo>
                <a:lnTo>
                  <a:pt x="200280" y="381000"/>
                </a:lnTo>
                <a:lnTo>
                  <a:pt x="190440" y="368300"/>
                </a:lnTo>
                <a:lnTo>
                  <a:pt x="172536" y="342900"/>
                </a:lnTo>
                <a:lnTo>
                  <a:pt x="174180" y="342900"/>
                </a:lnTo>
                <a:lnTo>
                  <a:pt x="177717" y="330200"/>
                </a:lnTo>
                <a:lnTo>
                  <a:pt x="181054" y="304800"/>
                </a:lnTo>
                <a:lnTo>
                  <a:pt x="182099" y="279400"/>
                </a:lnTo>
                <a:lnTo>
                  <a:pt x="181051" y="266700"/>
                </a:lnTo>
                <a:lnTo>
                  <a:pt x="177716" y="266700"/>
                </a:lnTo>
                <a:lnTo>
                  <a:pt x="169406" y="254000"/>
                </a:lnTo>
                <a:lnTo>
                  <a:pt x="153435" y="228600"/>
                </a:lnTo>
                <a:lnTo>
                  <a:pt x="155258" y="228600"/>
                </a:lnTo>
                <a:lnTo>
                  <a:pt x="163282" y="203200"/>
                </a:lnTo>
                <a:lnTo>
                  <a:pt x="165106" y="190500"/>
                </a:lnTo>
                <a:lnTo>
                  <a:pt x="164791" y="177800"/>
                </a:lnTo>
                <a:lnTo>
                  <a:pt x="162585" y="165100"/>
                </a:lnTo>
                <a:lnTo>
                  <a:pt x="156598" y="152400"/>
                </a:lnTo>
                <a:lnTo>
                  <a:pt x="144938" y="127000"/>
                </a:lnTo>
                <a:lnTo>
                  <a:pt x="682732" y="127000"/>
                </a:lnTo>
                <a:lnTo>
                  <a:pt x="697084" y="114300"/>
                </a:lnTo>
                <a:close/>
              </a:path>
              <a:path w="895984" h="1384300">
                <a:moveTo>
                  <a:pt x="878656" y="355600"/>
                </a:moveTo>
                <a:lnTo>
                  <a:pt x="776812" y="355600"/>
                </a:lnTo>
                <a:lnTo>
                  <a:pt x="770874" y="368300"/>
                </a:lnTo>
                <a:lnTo>
                  <a:pt x="764140" y="381000"/>
                </a:lnTo>
                <a:lnTo>
                  <a:pt x="759199" y="393700"/>
                </a:lnTo>
                <a:lnTo>
                  <a:pt x="758014" y="406400"/>
                </a:lnTo>
                <a:lnTo>
                  <a:pt x="758669" y="419100"/>
                </a:lnTo>
                <a:lnTo>
                  <a:pt x="762110" y="431800"/>
                </a:lnTo>
                <a:lnTo>
                  <a:pt x="769283" y="457200"/>
                </a:lnTo>
                <a:lnTo>
                  <a:pt x="763059" y="457200"/>
                </a:lnTo>
                <a:lnTo>
                  <a:pt x="757801" y="469900"/>
                </a:lnTo>
                <a:lnTo>
                  <a:pt x="753357" y="482600"/>
                </a:lnTo>
                <a:lnTo>
                  <a:pt x="749488" y="495300"/>
                </a:lnTo>
                <a:lnTo>
                  <a:pt x="748309" y="495300"/>
                </a:lnTo>
                <a:lnTo>
                  <a:pt x="749921" y="508000"/>
                </a:lnTo>
                <a:lnTo>
                  <a:pt x="754424" y="520700"/>
                </a:lnTo>
                <a:lnTo>
                  <a:pt x="752217" y="520700"/>
                </a:lnTo>
                <a:lnTo>
                  <a:pt x="747123" y="533400"/>
                </a:lnTo>
                <a:lnTo>
                  <a:pt x="741431" y="533400"/>
                </a:lnTo>
                <a:lnTo>
                  <a:pt x="737432" y="546100"/>
                </a:lnTo>
                <a:lnTo>
                  <a:pt x="859010" y="546100"/>
                </a:lnTo>
                <a:lnTo>
                  <a:pt x="866278" y="533400"/>
                </a:lnTo>
                <a:lnTo>
                  <a:pt x="873347" y="520700"/>
                </a:lnTo>
                <a:lnTo>
                  <a:pt x="878086" y="508000"/>
                </a:lnTo>
                <a:lnTo>
                  <a:pt x="879443" y="495300"/>
                </a:lnTo>
                <a:lnTo>
                  <a:pt x="877219" y="482600"/>
                </a:lnTo>
                <a:lnTo>
                  <a:pt x="871213" y="469900"/>
                </a:lnTo>
                <a:lnTo>
                  <a:pt x="873620" y="469900"/>
                </a:lnTo>
                <a:lnTo>
                  <a:pt x="879313" y="457200"/>
                </a:lnTo>
                <a:lnTo>
                  <a:pt x="886001" y="444500"/>
                </a:lnTo>
                <a:lnTo>
                  <a:pt x="891394" y="419100"/>
                </a:lnTo>
                <a:lnTo>
                  <a:pt x="894181" y="406400"/>
                </a:lnTo>
                <a:lnTo>
                  <a:pt x="893783" y="393700"/>
                </a:lnTo>
                <a:lnTo>
                  <a:pt x="889006" y="381000"/>
                </a:lnTo>
                <a:lnTo>
                  <a:pt x="878656" y="355600"/>
                </a:lnTo>
                <a:close/>
              </a:path>
              <a:path w="895984" h="1384300">
                <a:moveTo>
                  <a:pt x="889517" y="254000"/>
                </a:moveTo>
                <a:lnTo>
                  <a:pt x="786023" y="254000"/>
                </a:lnTo>
                <a:lnTo>
                  <a:pt x="779497" y="266700"/>
                </a:lnTo>
                <a:lnTo>
                  <a:pt x="772642" y="279400"/>
                </a:lnTo>
                <a:lnTo>
                  <a:pt x="768750" y="292100"/>
                </a:lnTo>
                <a:lnTo>
                  <a:pt x="765337" y="317500"/>
                </a:lnTo>
                <a:lnTo>
                  <a:pt x="765305" y="330200"/>
                </a:lnTo>
                <a:lnTo>
                  <a:pt x="769650" y="342900"/>
                </a:lnTo>
                <a:lnTo>
                  <a:pt x="779367" y="355600"/>
                </a:lnTo>
                <a:lnTo>
                  <a:pt x="881160" y="355600"/>
                </a:lnTo>
                <a:lnTo>
                  <a:pt x="886750" y="342900"/>
                </a:lnTo>
                <a:lnTo>
                  <a:pt x="892538" y="317500"/>
                </a:lnTo>
                <a:lnTo>
                  <a:pt x="895635" y="292100"/>
                </a:lnTo>
                <a:lnTo>
                  <a:pt x="895987" y="279400"/>
                </a:lnTo>
                <a:lnTo>
                  <a:pt x="894445" y="266700"/>
                </a:lnTo>
                <a:lnTo>
                  <a:pt x="889517" y="254000"/>
                </a:lnTo>
                <a:close/>
              </a:path>
              <a:path w="895984" h="1384300">
                <a:moveTo>
                  <a:pt x="225990" y="0"/>
                </a:moveTo>
                <a:lnTo>
                  <a:pt x="126064" y="0"/>
                </a:lnTo>
                <a:lnTo>
                  <a:pt x="116973" y="12700"/>
                </a:lnTo>
                <a:lnTo>
                  <a:pt x="28808" y="12700"/>
                </a:lnTo>
                <a:lnTo>
                  <a:pt x="15284" y="38100"/>
                </a:lnTo>
                <a:lnTo>
                  <a:pt x="10752" y="50800"/>
                </a:lnTo>
                <a:lnTo>
                  <a:pt x="9023" y="63500"/>
                </a:lnTo>
                <a:lnTo>
                  <a:pt x="6964" y="76200"/>
                </a:lnTo>
                <a:lnTo>
                  <a:pt x="5304" y="88900"/>
                </a:lnTo>
                <a:lnTo>
                  <a:pt x="3646" y="88900"/>
                </a:lnTo>
                <a:lnTo>
                  <a:pt x="1594" y="101600"/>
                </a:lnTo>
                <a:lnTo>
                  <a:pt x="0" y="114300"/>
                </a:lnTo>
                <a:lnTo>
                  <a:pt x="750036" y="114300"/>
                </a:lnTo>
                <a:lnTo>
                  <a:pt x="751628" y="127000"/>
                </a:lnTo>
                <a:lnTo>
                  <a:pt x="753714" y="139700"/>
                </a:lnTo>
                <a:lnTo>
                  <a:pt x="755947" y="152400"/>
                </a:lnTo>
                <a:lnTo>
                  <a:pt x="761263" y="152400"/>
                </a:lnTo>
                <a:lnTo>
                  <a:pt x="771404" y="165100"/>
                </a:lnTo>
                <a:lnTo>
                  <a:pt x="768759" y="165100"/>
                </a:lnTo>
                <a:lnTo>
                  <a:pt x="763378" y="177800"/>
                </a:lnTo>
                <a:lnTo>
                  <a:pt x="759092" y="190500"/>
                </a:lnTo>
                <a:lnTo>
                  <a:pt x="759733" y="215900"/>
                </a:lnTo>
                <a:lnTo>
                  <a:pt x="761782" y="228600"/>
                </a:lnTo>
                <a:lnTo>
                  <a:pt x="765506" y="228600"/>
                </a:lnTo>
                <a:lnTo>
                  <a:pt x="773643" y="241300"/>
                </a:lnTo>
                <a:lnTo>
                  <a:pt x="788930" y="254000"/>
                </a:lnTo>
                <a:lnTo>
                  <a:pt x="879710" y="254000"/>
                </a:lnTo>
                <a:lnTo>
                  <a:pt x="881352" y="241300"/>
                </a:lnTo>
                <a:lnTo>
                  <a:pt x="884886" y="228600"/>
                </a:lnTo>
                <a:lnTo>
                  <a:pt x="888223" y="215900"/>
                </a:lnTo>
                <a:lnTo>
                  <a:pt x="889273" y="190500"/>
                </a:lnTo>
                <a:lnTo>
                  <a:pt x="888558" y="177800"/>
                </a:lnTo>
                <a:lnTo>
                  <a:pt x="885885" y="177800"/>
                </a:lnTo>
                <a:lnTo>
                  <a:pt x="879064" y="165100"/>
                </a:lnTo>
                <a:lnTo>
                  <a:pt x="865905" y="139700"/>
                </a:lnTo>
                <a:lnTo>
                  <a:pt x="866553" y="139700"/>
                </a:lnTo>
                <a:lnTo>
                  <a:pt x="867899" y="114300"/>
                </a:lnTo>
                <a:lnTo>
                  <a:pt x="869044" y="101600"/>
                </a:lnTo>
                <a:lnTo>
                  <a:pt x="869092" y="88900"/>
                </a:lnTo>
                <a:lnTo>
                  <a:pt x="868201" y="76200"/>
                </a:lnTo>
                <a:lnTo>
                  <a:pt x="865913" y="63500"/>
                </a:lnTo>
                <a:lnTo>
                  <a:pt x="849979" y="63500"/>
                </a:lnTo>
                <a:lnTo>
                  <a:pt x="848786" y="50800"/>
                </a:lnTo>
                <a:lnTo>
                  <a:pt x="409683" y="50800"/>
                </a:lnTo>
                <a:lnTo>
                  <a:pt x="396156" y="38100"/>
                </a:lnTo>
                <a:lnTo>
                  <a:pt x="326501" y="38100"/>
                </a:lnTo>
                <a:lnTo>
                  <a:pt x="315288" y="25400"/>
                </a:lnTo>
                <a:lnTo>
                  <a:pt x="257137" y="25400"/>
                </a:lnTo>
                <a:lnTo>
                  <a:pt x="245645" y="12700"/>
                </a:lnTo>
                <a:lnTo>
                  <a:pt x="225990" y="0"/>
                </a:lnTo>
                <a:close/>
              </a:path>
              <a:path w="895984" h="1384300">
                <a:moveTo>
                  <a:pt x="519754" y="177800"/>
                </a:moveTo>
                <a:lnTo>
                  <a:pt x="323747" y="177800"/>
                </a:lnTo>
                <a:lnTo>
                  <a:pt x="335794" y="190500"/>
                </a:lnTo>
                <a:lnTo>
                  <a:pt x="510282" y="190500"/>
                </a:lnTo>
                <a:lnTo>
                  <a:pt x="519754" y="177800"/>
                </a:lnTo>
                <a:close/>
              </a:path>
              <a:path w="895984" h="1384300">
                <a:moveTo>
                  <a:pt x="573906" y="165100"/>
                </a:moveTo>
                <a:lnTo>
                  <a:pt x="242886" y="165100"/>
                </a:lnTo>
                <a:lnTo>
                  <a:pt x="254565" y="177800"/>
                </a:lnTo>
                <a:lnTo>
                  <a:pt x="554917" y="177800"/>
                </a:lnTo>
                <a:lnTo>
                  <a:pt x="573906" y="165100"/>
                </a:lnTo>
                <a:close/>
              </a:path>
              <a:path w="895984" h="1384300">
                <a:moveTo>
                  <a:pt x="612133" y="139700"/>
                </a:moveTo>
                <a:lnTo>
                  <a:pt x="168826" y="139700"/>
                </a:lnTo>
                <a:lnTo>
                  <a:pt x="190625" y="152400"/>
                </a:lnTo>
                <a:lnTo>
                  <a:pt x="226499" y="165100"/>
                </a:lnTo>
                <a:lnTo>
                  <a:pt x="235125" y="165100"/>
                </a:lnTo>
                <a:lnTo>
                  <a:pt x="233064" y="152400"/>
                </a:lnTo>
                <a:lnTo>
                  <a:pt x="599177" y="152400"/>
                </a:lnTo>
                <a:lnTo>
                  <a:pt x="612133" y="139700"/>
                </a:lnTo>
                <a:close/>
              </a:path>
              <a:path w="895984" h="1384300">
                <a:moveTo>
                  <a:pt x="599177" y="152400"/>
                </a:moveTo>
                <a:lnTo>
                  <a:pt x="233064" y="152400"/>
                </a:lnTo>
                <a:lnTo>
                  <a:pt x="235586" y="165100"/>
                </a:lnTo>
                <a:lnTo>
                  <a:pt x="590877" y="165100"/>
                </a:lnTo>
                <a:lnTo>
                  <a:pt x="599177" y="152400"/>
                </a:lnTo>
                <a:close/>
              </a:path>
              <a:path w="895984" h="1384300">
                <a:moveTo>
                  <a:pt x="682732" y="127000"/>
                </a:moveTo>
                <a:lnTo>
                  <a:pt x="144938" y="127000"/>
                </a:lnTo>
                <a:lnTo>
                  <a:pt x="151806" y="139700"/>
                </a:lnTo>
                <a:lnTo>
                  <a:pt x="673855" y="139700"/>
                </a:lnTo>
                <a:lnTo>
                  <a:pt x="682732" y="127000"/>
                </a:lnTo>
                <a:close/>
              </a:path>
              <a:path w="895984" h="1384300">
                <a:moveTo>
                  <a:pt x="480917" y="38100"/>
                </a:moveTo>
                <a:lnTo>
                  <a:pt x="460292" y="38100"/>
                </a:lnTo>
                <a:lnTo>
                  <a:pt x="447153" y="50800"/>
                </a:lnTo>
                <a:lnTo>
                  <a:pt x="496263" y="50800"/>
                </a:lnTo>
                <a:lnTo>
                  <a:pt x="480917" y="38100"/>
                </a:lnTo>
                <a:close/>
              </a:path>
              <a:path w="895984" h="1384300">
                <a:moveTo>
                  <a:pt x="823070" y="12700"/>
                </a:moveTo>
                <a:lnTo>
                  <a:pt x="591029" y="12700"/>
                </a:lnTo>
                <a:lnTo>
                  <a:pt x="584624" y="25400"/>
                </a:lnTo>
                <a:lnTo>
                  <a:pt x="543122" y="25400"/>
                </a:lnTo>
                <a:lnTo>
                  <a:pt x="528253" y="38100"/>
                </a:lnTo>
                <a:lnTo>
                  <a:pt x="514447" y="38100"/>
                </a:lnTo>
                <a:lnTo>
                  <a:pt x="509136" y="50800"/>
                </a:lnTo>
                <a:lnTo>
                  <a:pt x="845204" y="50800"/>
                </a:lnTo>
                <a:lnTo>
                  <a:pt x="839231" y="38100"/>
                </a:lnTo>
                <a:lnTo>
                  <a:pt x="830865" y="25400"/>
                </a:lnTo>
                <a:lnTo>
                  <a:pt x="823070" y="12700"/>
                </a:lnTo>
                <a:close/>
              </a:path>
              <a:path w="895984" h="1384300">
                <a:moveTo>
                  <a:pt x="768216" y="0"/>
                </a:moveTo>
                <a:lnTo>
                  <a:pt x="655146" y="0"/>
                </a:lnTo>
                <a:lnTo>
                  <a:pt x="650894" y="12700"/>
                </a:lnTo>
                <a:lnTo>
                  <a:pt x="785209" y="12700"/>
                </a:lnTo>
                <a:lnTo>
                  <a:pt x="768216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388620" y="2872549"/>
            <a:ext cx="2628900" cy="5183505"/>
            <a:chOff x="388620" y="2872549"/>
            <a:chExt cx="2628900" cy="518350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20" y="5452579"/>
              <a:ext cx="2602992" cy="26029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500" y="5665032"/>
              <a:ext cx="1778000" cy="22074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" y="2872549"/>
              <a:ext cx="2602992" cy="260299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909" y="3573233"/>
              <a:ext cx="98120" cy="17622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361855" y="6549631"/>
            <a:ext cx="817244" cy="814069"/>
            <a:chOff x="3361855" y="6549631"/>
            <a:chExt cx="817244" cy="814069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1855" y="6549631"/>
              <a:ext cx="816851" cy="81380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32390" y="2750946"/>
            <a:ext cx="4821555" cy="8477250"/>
            <a:chOff x="3432390" y="2750946"/>
            <a:chExt cx="4821555" cy="847725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6904" y="6547789"/>
              <a:ext cx="816864" cy="8138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2390" y="2752099"/>
              <a:ext cx="4750562" cy="847515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2809" y="2750946"/>
              <a:ext cx="4751718" cy="847695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07731" y="3616833"/>
              <a:ext cx="1432507" cy="344275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1287" y="11029905"/>
              <a:ext cx="238925" cy="18353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5126" y="11038371"/>
              <a:ext cx="238925" cy="18353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02016" y="6712889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25461" y="793534"/>
            <a:ext cx="10033000" cy="116147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R="36195" algn="ctr">
              <a:lnSpc>
                <a:spcPts val="1975"/>
              </a:lnSpc>
              <a:spcBef>
                <a:spcPts val="420"/>
              </a:spcBef>
            </a:pPr>
            <a:r>
              <a:rPr sz="2600" dirty="0">
                <a:solidFill>
                  <a:srgbClr val="8E919D"/>
                </a:solidFill>
                <a:latin typeface="Trebuchet MS"/>
                <a:cs typeface="Trebuchet MS"/>
              </a:rPr>
              <a:t>A subtype with extensive internal organ and skin involvement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1211" y="10795278"/>
            <a:ext cx="676910" cy="634365"/>
            <a:chOff x="6291211" y="10795278"/>
            <a:chExt cx="676910" cy="634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795278"/>
              <a:ext cx="676655" cy="6339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81724" y="10985598"/>
              <a:ext cx="294640" cy="251460"/>
            </a:xfrm>
            <a:custGeom>
              <a:avLst/>
              <a:gdLst/>
              <a:ahLst/>
              <a:cxnLst/>
              <a:rect l="l" t="t" r="r" b="b"/>
              <a:pathLst>
                <a:path w="294640" h="251459">
                  <a:moveTo>
                    <a:pt x="175949" y="0"/>
                  </a:moveTo>
                  <a:lnTo>
                    <a:pt x="121968" y="19353"/>
                  </a:lnTo>
                  <a:lnTo>
                    <a:pt x="68399" y="60070"/>
                  </a:lnTo>
                  <a:lnTo>
                    <a:pt x="20301" y="104958"/>
                  </a:lnTo>
                  <a:lnTo>
                    <a:pt x="0" y="136574"/>
                  </a:lnTo>
                  <a:lnTo>
                    <a:pt x="14595" y="157932"/>
                  </a:lnTo>
                  <a:lnTo>
                    <a:pt x="45342" y="179994"/>
                  </a:lnTo>
                  <a:lnTo>
                    <a:pt x="75827" y="197262"/>
                  </a:lnTo>
                  <a:lnTo>
                    <a:pt x="89636" y="204240"/>
                  </a:lnTo>
                  <a:lnTo>
                    <a:pt x="130412" y="225289"/>
                  </a:lnTo>
                  <a:lnTo>
                    <a:pt x="166424" y="241721"/>
                  </a:lnTo>
                  <a:lnTo>
                    <a:pt x="216873" y="250849"/>
                  </a:lnTo>
                  <a:lnTo>
                    <a:pt x="233594" y="248897"/>
                  </a:lnTo>
                  <a:lnTo>
                    <a:pt x="271323" y="233788"/>
                  </a:lnTo>
                  <a:lnTo>
                    <a:pt x="294131" y="178599"/>
                  </a:lnTo>
                  <a:lnTo>
                    <a:pt x="291490" y="154671"/>
                  </a:lnTo>
                  <a:lnTo>
                    <a:pt x="281527" y="130916"/>
                  </a:lnTo>
                  <a:lnTo>
                    <a:pt x="270125" y="111972"/>
                  </a:lnTo>
                  <a:lnTo>
                    <a:pt x="218395" y="41527"/>
                  </a:lnTo>
                  <a:lnTo>
                    <a:pt x="192587" y="10563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61763" y="10807827"/>
            <a:ext cx="676910" cy="634365"/>
            <a:chOff x="4661763" y="10807827"/>
            <a:chExt cx="676910" cy="6343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807827"/>
              <a:ext cx="676655" cy="6339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2606" y="10998142"/>
              <a:ext cx="294640" cy="251460"/>
            </a:xfrm>
            <a:custGeom>
              <a:avLst/>
              <a:gdLst/>
              <a:ahLst/>
              <a:cxnLst/>
              <a:rect l="l" t="t" r="r" b="b"/>
              <a:pathLst>
                <a:path w="294639" h="251459">
                  <a:moveTo>
                    <a:pt x="118182" y="0"/>
                  </a:moveTo>
                  <a:lnTo>
                    <a:pt x="75736" y="41527"/>
                  </a:lnTo>
                  <a:lnTo>
                    <a:pt x="24006" y="111972"/>
                  </a:lnTo>
                  <a:lnTo>
                    <a:pt x="2641" y="154671"/>
                  </a:lnTo>
                  <a:lnTo>
                    <a:pt x="0" y="178599"/>
                  </a:lnTo>
                  <a:lnTo>
                    <a:pt x="4527" y="203167"/>
                  </a:lnTo>
                  <a:lnTo>
                    <a:pt x="39687" y="242569"/>
                  </a:lnTo>
                  <a:lnTo>
                    <a:pt x="77258" y="250849"/>
                  </a:lnTo>
                  <a:lnTo>
                    <a:pt x="94235" y="249191"/>
                  </a:lnTo>
                  <a:lnTo>
                    <a:pt x="140893" y="236519"/>
                  </a:lnTo>
                  <a:lnTo>
                    <a:pt x="204495" y="204240"/>
                  </a:lnTo>
                  <a:lnTo>
                    <a:pt x="218304" y="197262"/>
                  </a:lnTo>
                  <a:lnTo>
                    <a:pt x="248789" y="179994"/>
                  </a:lnTo>
                  <a:lnTo>
                    <a:pt x="279536" y="157932"/>
                  </a:lnTo>
                  <a:lnTo>
                    <a:pt x="294131" y="136574"/>
                  </a:lnTo>
                  <a:lnTo>
                    <a:pt x="273830" y="104958"/>
                  </a:lnTo>
                  <a:lnTo>
                    <a:pt x="225732" y="60070"/>
                  </a:lnTo>
                  <a:lnTo>
                    <a:pt x="172163" y="19353"/>
                  </a:lnTo>
                  <a:lnTo>
                    <a:pt x="135445" y="253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61855" y="6549631"/>
            <a:ext cx="817244" cy="814069"/>
            <a:chOff x="3361855" y="6549631"/>
            <a:chExt cx="817244" cy="81406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855" y="6549631"/>
              <a:ext cx="816851" cy="8138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32390" y="2611247"/>
            <a:ext cx="4821555" cy="8648700"/>
            <a:chOff x="3432390" y="2611247"/>
            <a:chExt cx="4821555" cy="86487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6904" y="6547789"/>
              <a:ext cx="816864" cy="813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390" y="2612420"/>
              <a:ext cx="4750562" cy="86465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2809" y="2611247"/>
              <a:ext cx="4751717" cy="86483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7731" y="3494633"/>
              <a:ext cx="1432507" cy="35123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287" y="11058000"/>
              <a:ext cx="238925" cy="1864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126" y="11066637"/>
              <a:ext cx="238925" cy="1864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016" y="6712889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8620" y="8069630"/>
            <a:ext cx="2603500" cy="2603500"/>
            <a:chOff x="388620" y="8069630"/>
            <a:chExt cx="2603500" cy="26035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82723" y="2849308"/>
            <a:ext cx="2603500" cy="5217795"/>
            <a:chOff x="8682723" y="2849308"/>
            <a:chExt cx="2603500" cy="521779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2849308"/>
              <a:ext cx="2602992" cy="26029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5464086"/>
              <a:ext cx="2602992" cy="260299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20" y="5452579"/>
            <a:ext cx="2602992" cy="260299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152780" y="8772855"/>
            <a:ext cx="1098550" cy="1037590"/>
          </a:xfrm>
          <a:custGeom>
            <a:avLst/>
            <a:gdLst/>
            <a:ahLst/>
            <a:cxnLst/>
            <a:rect l="l" t="t" r="r" b="b"/>
            <a:pathLst>
              <a:path w="1098550" h="1037590">
                <a:moveTo>
                  <a:pt x="567752" y="0"/>
                </a:moveTo>
                <a:lnTo>
                  <a:pt x="530338" y="0"/>
                </a:lnTo>
                <a:lnTo>
                  <a:pt x="527785" y="114566"/>
                </a:lnTo>
                <a:lnTo>
                  <a:pt x="527237" y="212982"/>
                </a:lnTo>
                <a:lnTo>
                  <a:pt x="524572" y="264231"/>
                </a:lnTo>
                <a:lnTo>
                  <a:pt x="517193" y="310159"/>
                </a:lnTo>
                <a:lnTo>
                  <a:pt x="501782" y="346838"/>
                </a:lnTo>
                <a:lnTo>
                  <a:pt x="473759" y="387946"/>
                </a:lnTo>
                <a:lnTo>
                  <a:pt x="477892" y="372359"/>
                </a:lnTo>
                <a:lnTo>
                  <a:pt x="478860" y="351207"/>
                </a:lnTo>
                <a:lnTo>
                  <a:pt x="477912" y="312953"/>
                </a:lnTo>
                <a:lnTo>
                  <a:pt x="477523" y="283970"/>
                </a:lnTo>
                <a:lnTo>
                  <a:pt x="475329" y="255066"/>
                </a:lnTo>
                <a:lnTo>
                  <a:pt x="465555" y="197942"/>
                </a:lnTo>
                <a:lnTo>
                  <a:pt x="445564" y="148010"/>
                </a:lnTo>
                <a:lnTo>
                  <a:pt x="405865" y="118186"/>
                </a:lnTo>
                <a:lnTo>
                  <a:pt x="389409" y="117172"/>
                </a:lnTo>
                <a:lnTo>
                  <a:pt x="373118" y="120376"/>
                </a:lnTo>
                <a:lnTo>
                  <a:pt x="301712" y="162294"/>
                </a:lnTo>
                <a:lnTo>
                  <a:pt x="264910" y="194831"/>
                </a:lnTo>
                <a:lnTo>
                  <a:pt x="231791" y="231370"/>
                </a:lnTo>
                <a:lnTo>
                  <a:pt x="202234" y="271060"/>
                </a:lnTo>
                <a:lnTo>
                  <a:pt x="176122" y="313054"/>
                </a:lnTo>
                <a:lnTo>
                  <a:pt x="153183" y="355842"/>
                </a:lnTo>
                <a:lnTo>
                  <a:pt x="132248" y="399604"/>
                </a:lnTo>
                <a:lnTo>
                  <a:pt x="112925" y="444125"/>
                </a:lnTo>
                <a:lnTo>
                  <a:pt x="94820" y="489188"/>
                </a:lnTo>
                <a:lnTo>
                  <a:pt x="77540" y="534575"/>
                </a:lnTo>
                <a:lnTo>
                  <a:pt x="60692" y="580072"/>
                </a:lnTo>
                <a:lnTo>
                  <a:pt x="44596" y="626189"/>
                </a:lnTo>
                <a:lnTo>
                  <a:pt x="30719" y="671814"/>
                </a:lnTo>
                <a:lnTo>
                  <a:pt x="19217" y="717473"/>
                </a:lnTo>
                <a:lnTo>
                  <a:pt x="10248" y="763696"/>
                </a:lnTo>
                <a:lnTo>
                  <a:pt x="3971" y="811010"/>
                </a:lnTo>
                <a:lnTo>
                  <a:pt x="544" y="859942"/>
                </a:lnTo>
                <a:lnTo>
                  <a:pt x="0" y="891006"/>
                </a:lnTo>
                <a:lnTo>
                  <a:pt x="1735" y="936542"/>
                </a:lnTo>
                <a:lnTo>
                  <a:pt x="8498" y="984273"/>
                </a:lnTo>
                <a:lnTo>
                  <a:pt x="23035" y="1021921"/>
                </a:lnTo>
                <a:lnTo>
                  <a:pt x="48093" y="1037208"/>
                </a:lnTo>
                <a:lnTo>
                  <a:pt x="94583" y="1028727"/>
                </a:lnTo>
                <a:lnTo>
                  <a:pt x="134779" y="1007274"/>
                </a:lnTo>
                <a:lnTo>
                  <a:pt x="171579" y="978876"/>
                </a:lnTo>
                <a:lnTo>
                  <a:pt x="207881" y="949558"/>
                </a:lnTo>
                <a:lnTo>
                  <a:pt x="246584" y="925346"/>
                </a:lnTo>
                <a:lnTo>
                  <a:pt x="290587" y="912266"/>
                </a:lnTo>
                <a:lnTo>
                  <a:pt x="322194" y="913232"/>
                </a:lnTo>
                <a:lnTo>
                  <a:pt x="358419" y="917025"/>
                </a:lnTo>
                <a:lnTo>
                  <a:pt x="392866" y="915556"/>
                </a:lnTo>
                <a:lnTo>
                  <a:pt x="429726" y="882917"/>
                </a:lnTo>
                <a:lnTo>
                  <a:pt x="441205" y="839473"/>
                </a:lnTo>
                <a:lnTo>
                  <a:pt x="443933" y="791516"/>
                </a:lnTo>
                <a:lnTo>
                  <a:pt x="440885" y="735094"/>
                </a:lnTo>
                <a:lnTo>
                  <a:pt x="441209" y="707275"/>
                </a:lnTo>
                <a:lnTo>
                  <a:pt x="442995" y="675192"/>
                </a:lnTo>
                <a:lnTo>
                  <a:pt x="444943" y="617046"/>
                </a:lnTo>
                <a:lnTo>
                  <a:pt x="446480" y="584949"/>
                </a:lnTo>
                <a:lnTo>
                  <a:pt x="451463" y="522679"/>
                </a:lnTo>
                <a:lnTo>
                  <a:pt x="471295" y="464210"/>
                </a:lnTo>
                <a:lnTo>
                  <a:pt x="508103" y="412948"/>
                </a:lnTo>
                <a:lnTo>
                  <a:pt x="525270" y="386763"/>
                </a:lnTo>
                <a:lnTo>
                  <a:pt x="540358" y="358533"/>
                </a:lnTo>
                <a:lnTo>
                  <a:pt x="546619" y="344474"/>
                </a:lnTo>
                <a:lnTo>
                  <a:pt x="549045" y="337184"/>
                </a:lnTo>
                <a:lnTo>
                  <a:pt x="551470" y="344474"/>
                </a:lnTo>
                <a:lnTo>
                  <a:pt x="557732" y="358533"/>
                </a:lnTo>
                <a:lnTo>
                  <a:pt x="572820" y="386763"/>
                </a:lnTo>
                <a:lnTo>
                  <a:pt x="589986" y="412948"/>
                </a:lnTo>
                <a:lnTo>
                  <a:pt x="626794" y="464210"/>
                </a:lnTo>
                <a:lnTo>
                  <a:pt x="639646" y="491339"/>
                </a:lnTo>
                <a:lnTo>
                  <a:pt x="649895" y="554969"/>
                </a:lnTo>
                <a:lnTo>
                  <a:pt x="653141" y="617046"/>
                </a:lnTo>
                <a:lnTo>
                  <a:pt x="655093" y="675192"/>
                </a:lnTo>
                <a:lnTo>
                  <a:pt x="656880" y="707275"/>
                </a:lnTo>
                <a:lnTo>
                  <a:pt x="657205" y="735094"/>
                </a:lnTo>
                <a:lnTo>
                  <a:pt x="654157" y="791516"/>
                </a:lnTo>
                <a:lnTo>
                  <a:pt x="654645" y="819327"/>
                </a:lnTo>
                <a:lnTo>
                  <a:pt x="661227" y="861583"/>
                </a:lnTo>
                <a:lnTo>
                  <a:pt x="678953" y="900734"/>
                </a:lnTo>
                <a:lnTo>
                  <a:pt x="739665" y="917025"/>
                </a:lnTo>
                <a:lnTo>
                  <a:pt x="775890" y="913232"/>
                </a:lnTo>
                <a:lnTo>
                  <a:pt x="807502" y="912266"/>
                </a:lnTo>
                <a:lnTo>
                  <a:pt x="851505" y="925346"/>
                </a:lnTo>
                <a:lnTo>
                  <a:pt x="890209" y="949558"/>
                </a:lnTo>
                <a:lnTo>
                  <a:pt x="926511" y="978876"/>
                </a:lnTo>
                <a:lnTo>
                  <a:pt x="963311" y="1007274"/>
                </a:lnTo>
                <a:lnTo>
                  <a:pt x="1003506" y="1028727"/>
                </a:lnTo>
                <a:lnTo>
                  <a:pt x="1049996" y="1037208"/>
                </a:lnTo>
                <a:lnTo>
                  <a:pt x="1075055" y="1021921"/>
                </a:lnTo>
                <a:lnTo>
                  <a:pt x="1089592" y="984273"/>
                </a:lnTo>
                <a:lnTo>
                  <a:pt x="1096355" y="936542"/>
                </a:lnTo>
                <a:lnTo>
                  <a:pt x="1098090" y="891006"/>
                </a:lnTo>
                <a:lnTo>
                  <a:pt x="1097545" y="859942"/>
                </a:lnTo>
                <a:lnTo>
                  <a:pt x="1094118" y="811010"/>
                </a:lnTo>
                <a:lnTo>
                  <a:pt x="1087841" y="763696"/>
                </a:lnTo>
                <a:lnTo>
                  <a:pt x="1078873" y="717473"/>
                </a:lnTo>
                <a:lnTo>
                  <a:pt x="1067371" y="671814"/>
                </a:lnTo>
                <a:lnTo>
                  <a:pt x="1053493" y="626189"/>
                </a:lnTo>
                <a:lnTo>
                  <a:pt x="1037398" y="580072"/>
                </a:lnTo>
                <a:lnTo>
                  <a:pt x="1020548" y="534575"/>
                </a:lnTo>
                <a:lnTo>
                  <a:pt x="1003266" y="489188"/>
                </a:lnTo>
                <a:lnTo>
                  <a:pt x="985158" y="444125"/>
                </a:lnTo>
                <a:lnTo>
                  <a:pt x="965832" y="399604"/>
                </a:lnTo>
                <a:lnTo>
                  <a:pt x="944895" y="355842"/>
                </a:lnTo>
                <a:lnTo>
                  <a:pt x="921955" y="313054"/>
                </a:lnTo>
                <a:lnTo>
                  <a:pt x="895844" y="271060"/>
                </a:lnTo>
                <a:lnTo>
                  <a:pt x="866291" y="231370"/>
                </a:lnTo>
                <a:lnTo>
                  <a:pt x="833175" y="194831"/>
                </a:lnTo>
                <a:lnTo>
                  <a:pt x="796376" y="162294"/>
                </a:lnTo>
                <a:lnTo>
                  <a:pt x="755775" y="134607"/>
                </a:lnTo>
                <a:lnTo>
                  <a:pt x="708680" y="117172"/>
                </a:lnTo>
                <a:lnTo>
                  <a:pt x="692225" y="118186"/>
                </a:lnTo>
                <a:lnTo>
                  <a:pt x="652524" y="148010"/>
                </a:lnTo>
                <a:lnTo>
                  <a:pt x="632522" y="197942"/>
                </a:lnTo>
                <a:lnTo>
                  <a:pt x="622757" y="255066"/>
                </a:lnTo>
                <a:lnTo>
                  <a:pt x="619223" y="351207"/>
                </a:lnTo>
                <a:lnTo>
                  <a:pt x="620192" y="372359"/>
                </a:lnTo>
                <a:lnTo>
                  <a:pt x="624330" y="387946"/>
                </a:lnTo>
                <a:lnTo>
                  <a:pt x="608641" y="366153"/>
                </a:lnTo>
                <a:lnTo>
                  <a:pt x="587120" y="328630"/>
                </a:lnTo>
                <a:lnTo>
                  <a:pt x="573517" y="264231"/>
                </a:lnTo>
                <a:lnTo>
                  <a:pt x="570852" y="212982"/>
                </a:lnTo>
                <a:lnTo>
                  <a:pt x="570305" y="114566"/>
                </a:lnTo>
                <a:lnTo>
                  <a:pt x="567752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85401" y="3608389"/>
            <a:ext cx="1033144" cy="1133475"/>
          </a:xfrm>
          <a:custGeom>
            <a:avLst/>
            <a:gdLst/>
            <a:ahLst/>
            <a:cxnLst/>
            <a:rect l="l" t="t" r="r" b="b"/>
            <a:pathLst>
              <a:path w="1033145" h="1133475">
                <a:moveTo>
                  <a:pt x="781367" y="86"/>
                </a:moveTo>
                <a:lnTo>
                  <a:pt x="707833" y="0"/>
                </a:lnTo>
                <a:lnTo>
                  <a:pt x="644060" y="10657"/>
                </a:lnTo>
                <a:lnTo>
                  <a:pt x="589442" y="29812"/>
                </a:lnTo>
                <a:lnTo>
                  <a:pt x="543373" y="55222"/>
                </a:lnTo>
                <a:lnTo>
                  <a:pt x="505243" y="84640"/>
                </a:lnTo>
                <a:lnTo>
                  <a:pt x="474448" y="115822"/>
                </a:lnTo>
                <a:lnTo>
                  <a:pt x="450379" y="146524"/>
                </a:lnTo>
                <a:lnTo>
                  <a:pt x="419994" y="197503"/>
                </a:lnTo>
                <a:lnTo>
                  <a:pt x="412464" y="213291"/>
                </a:lnTo>
                <a:lnTo>
                  <a:pt x="409232" y="219618"/>
                </a:lnTo>
                <a:lnTo>
                  <a:pt x="372845" y="200728"/>
                </a:lnTo>
                <a:lnTo>
                  <a:pt x="344411" y="167574"/>
                </a:lnTo>
                <a:lnTo>
                  <a:pt x="325708" y="126754"/>
                </a:lnTo>
                <a:lnTo>
                  <a:pt x="314484" y="79788"/>
                </a:lnTo>
                <a:lnTo>
                  <a:pt x="312089" y="49045"/>
                </a:lnTo>
                <a:lnTo>
                  <a:pt x="232536" y="42161"/>
                </a:lnTo>
                <a:lnTo>
                  <a:pt x="230930" y="55471"/>
                </a:lnTo>
                <a:lnTo>
                  <a:pt x="230769" y="89919"/>
                </a:lnTo>
                <a:lnTo>
                  <a:pt x="238335" y="138862"/>
                </a:lnTo>
                <a:lnTo>
                  <a:pt x="259906" y="195655"/>
                </a:lnTo>
                <a:lnTo>
                  <a:pt x="301764" y="253654"/>
                </a:lnTo>
                <a:lnTo>
                  <a:pt x="338134" y="280723"/>
                </a:lnTo>
                <a:lnTo>
                  <a:pt x="388581" y="300695"/>
                </a:lnTo>
                <a:lnTo>
                  <a:pt x="406290" y="316629"/>
                </a:lnTo>
                <a:lnTo>
                  <a:pt x="455876" y="360328"/>
                </a:lnTo>
                <a:lnTo>
                  <a:pt x="486486" y="390192"/>
                </a:lnTo>
                <a:lnTo>
                  <a:pt x="512528" y="424557"/>
                </a:lnTo>
                <a:lnTo>
                  <a:pt x="531129" y="465206"/>
                </a:lnTo>
                <a:lnTo>
                  <a:pt x="542496" y="510261"/>
                </a:lnTo>
                <a:lnTo>
                  <a:pt x="546837" y="557846"/>
                </a:lnTo>
                <a:lnTo>
                  <a:pt x="544360" y="606086"/>
                </a:lnTo>
                <a:lnTo>
                  <a:pt x="535272" y="653105"/>
                </a:lnTo>
                <a:lnTo>
                  <a:pt x="519781" y="697025"/>
                </a:lnTo>
                <a:lnTo>
                  <a:pt x="498094" y="735972"/>
                </a:lnTo>
                <a:lnTo>
                  <a:pt x="470420" y="768068"/>
                </a:lnTo>
                <a:lnTo>
                  <a:pt x="433493" y="794496"/>
                </a:lnTo>
                <a:lnTo>
                  <a:pt x="392541" y="811827"/>
                </a:lnTo>
                <a:lnTo>
                  <a:pt x="352213" y="818912"/>
                </a:lnTo>
                <a:lnTo>
                  <a:pt x="317157" y="814601"/>
                </a:lnTo>
                <a:lnTo>
                  <a:pt x="314782" y="813801"/>
                </a:lnTo>
                <a:lnTo>
                  <a:pt x="309829" y="801253"/>
                </a:lnTo>
                <a:lnTo>
                  <a:pt x="304672" y="793074"/>
                </a:lnTo>
                <a:lnTo>
                  <a:pt x="274356" y="758971"/>
                </a:lnTo>
                <a:lnTo>
                  <a:pt x="222013" y="726820"/>
                </a:lnTo>
                <a:lnTo>
                  <a:pt x="172897" y="713750"/>
                </a:lnTo>
                <a:lnTo>
                  <a:pt x="145449" y="711674"/>
                </a:lnTo>
                <a:lnTo>
                  <a:pt x="117976" y="713461"/>
                </a:lnTo>
                <a:lnTo>
                  <a:pt x="66217" y="731098"/>
                </a:lnTo>
                <a:lnTo>
                  <a:pt x="27803" y="765141"/>
                </a:lnTo>
                <a:lnTo>
                  <a:pt x="2285" y="809889"/>
                </a:lnTo>
                <a:lnTo>
                  <a:pt x="0" y="816264"/>
                </a:lnTo>
                <a:lnTo>
                  <a:pt x="67475" y="828533"/>
                </a:lnTo>
                <a:lnTo>
                  <a:pt x="76263" y="813293"/>
                </a:lnTo>
                <a:lnTo>
                  <a:pt x="82289" y="805602"/>
                </a:lnTo>
                <a:lnTo>
                  <a:pt x="129434" y="779859"/>
                </a:lnTo>
                <a:lnTo>
                  <a:pt x="157072" y="779260"/>
                </a:lnTo>
                <a:lnTo>
                  <a:pt x="183687" y="785685"/>
                </a:lnTo>
                <a:lnTo>
                  <a:pt x="215187" y="816337"/>
                </a:lnTo>
                <a:lnTo>
                  <a:pt x="219824" y="844115"/>
                </a:lnTo>
                <a:lnTo>
                  <a:pt x="219265" y="852574"/>
                </a:lnTo>
                <a:lnTo>
                  <a:pt x="218135" y="860892"/>
                </a:lnTo>
                <a:lnTo>
                  <a:pt x="216519" y="875924"/>
                </a:lnTo>
                <a:lnTo>
                  <a:pt x="214866" y="884111"/>
                </a:lnTo>
                <a:lnTo>
                  <a:pt x="212140" y="889556"/>
                </a:lnTo>
                <a:lnTo>
                  <a:pt x="207488" y="894602"/>
                </a:lnTo>
                <a:lnTo>
                  <a:pt x="199688" y="904512"/>
                </a:lnTo>
                <a:lnTo>
                  <a:pt x="190688" y="918501"/>
                </a:lnTo>
                <a:lnTo>
                  <a:pt x="182435" y="935784"/>
                </a:lnTo>
                <a:lnTo>
                  <a:pt x="176573" y="959243"/>
                </a:lnTo>
                <a:lnTo>
                  <a:pt x="176941" y="983339"/>
                </a:lnTo>
                <a:lnTo>
                  <a:pt x="197392" y="1031119"/>
                </a:lnTo>
                <a:lnTo>
                  <a:pt x="245827" y="1074470"/>
                </a:lnTo>
                <a:lnTo>
                  <a:pt x="281176" y="1093029"/>
                </a:lnTo>
                <a:lnTo>
                  <a:pt x="324285" y="1108736"/>
                </a:lnTo>
                <a:lnTo>
                  <a:pt x="375409" y="1121009"/>
                </a:lnTo>
                <a:lnTo>
                  <a:pt x="434804" y="1129265"/>
                </a:lnTo>
                <a:lnTo>
                  <a:pt x="502724" y="1132924"/>
                </a:lnTo>
                <a:lnTo>
                  <a:pt x="579424" y="1131402"/>
                </a:lnTo>
                <a:lnTo>
                  <a:pt x="625364" y="1125773"/>
                </a:lnTo>
                <a:lnTo>
                  <a:pt x="668549" y="1114216"/>
                </a:lnTo>
                <a:lnTo>
                  <a:pt x="709038" y="1097207"/>
                </a:lnTo>
                <a:lnTo>
                  <a:pt x="746886" y="1075217"/>
                </a:lnTo>
                <a:lnTo>
                  <a:pt x="782152" y="1048722"/>
                </a:lnTo>
                <a:lnTo>
                  <a:pt x="814893" y="1018195"/>
                </a:lnTo>
                <a:lnTo>
                  <a:pt x="845166" y="984109"/>
                </a:lnTo>
                <a:lnTo>
                  <a:pt x="873027" y="946939"/>
                </a:lnTo>
                <a:lnTo>
                  <a:pt x="898536" y="907158"/>
                </a:lnTo>
                <a:lnTo>
                  <a:pt x="921747" y="865239"/>
                </a:lnTo>
                <a:lnTo>
                  <a:pt x="942720" y="821657"/>
                </a:lnTo>
                <a:lnTo>
                  <a:pt x="961510" y="776885"/>
                </a:lnTo>
                <a:lnTo>
                  <a:pt x="978176" y="731398"/>
                </a:lnTo>
                <a:lnTo>
                  <a:pt x="992775" y="685668"/>
                </a:lnTo>
                <a:lnTo>
                  <a:pt x="1005363" y="640169"/>
                </a:lnTo>
                <a:lnTo>
                  <a:pt x="1015998" y="595376"/>
                </a:lnTo>
                <a:lnTo>
                  <a:pt x="1024737" y="551761"/>
                </a:lnTo>
                <a:lnTo>
                  <a:pt x="1031198" y="494946"/>
                </a:lnTo>
                <a:lnTo>
                  <a:pt x="1032699" y="458700"/>
                </a:lnTo>
                <a:lnTo>
                  <a:pt x="1032591" y="418569"/>
                </a:lnTo>
                <a:lnTo>
                  <a:pt x="1030533" y="375559"/>
                </a:lnTo>
                <a:lnTo>
                  <a:pt x="1026183" y="330676"/>
                </a:lnTo>
                <a:lnTo>
                  <a:pt x="1019198" y="284926"/>
                </a:lnTo>
                <a:lnTo>
                  <a:pt x="1009237" y="239314"/>
                </a:lnTo>
                <a:lnTo>
                  <a:pt x="995957" y="194847"/>
                </a:lnTo>
                <a:lnTo>
                  <a:pt x="979018" y="152529"/>
                </a:lnTo>
                <a:lnTo>
                  <a:pt x="958076" y="113366"/>
                </a:lnTo>
                <a:lnTo>
                  <a:pt x="932790" y="78365"/>
                </a:lnTo>
                <a:lnTo>
                  <a:pt x="902818" y="48530"/>
                </a:lnTo>
                <a:lnTo>
                  <a:pt x="867818" y="24869"/>
                </a:lnTo>
                <a:lnTo>
                  <a:pt x="827448" y="8385"/>
                </a:lnTo>
                <a:lnTo>
                  <a:pt x="781367" y="86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42004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45" y="219468"/>
                </a:moveTo>
                <a:lnTo>
                  <a:pt x="475830" y="204952"/>
                </a:lnTo>
                <a:lnTo>
                  <a:pt x="468414" y="191731"/>
                </a:lnTo>
                <a:lnTo>
                  <a:pt x="456450" y="182435"/>
                </a:lnTo>
                <a:lnTo>
                  <a:pt x="442353" y="178574"/>
                </a:lnTo>
                <a:lnTo>
                  <a:pt x="427824" y="180289"/>
                </a:lnTo>
                <a:lnTo>
                  <a:pt x="414616" y="187693"/>
                </a:lnTo>
                <a:lnTo>
                  <a:pt x="152133" y="413550"/>
                </a:lnTo>
                <a:lnTo>
                  <a:pt x="142824" y="425513"/>
                </a:lnTo>
                <a:lnTo>
                  <a:pt x="138976" y="439623"/>
                </a:lnTo>
                <a:lnTo>
                  <a:pt x="140677" y="454139"/>
                </a:lnTo>
                <a:lnTo>
                  <a:pt x="169049" y="479780"/>
                </a:lnTo>
                <a:lnTo>
                  <a:pt x="177038" y="480618"/>
                </a:lnTo>
                <a:lnTo>
                  <a:pt x="183616" y="480060"/>
                </a:lnTo>
                <a:lnTo>
                  <a:pt x="464388" y="245529"/>
                </a:lnTo>
                <a:lnTo>
                  <a:pt x="477545" y="219468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94248" y="8890414"/>
            <a:ext cx="464184" cy="1160145"/>
          </a:xfrm>
          <a:custGeom>
            <a:avLst/>
            <a:gdLst/>
            <a:ahLst/>
            <a:cxnLst/>
            <a:rect l="l" t="t" r="r" b="b"/>
            <a:pathLst>
              <a:path w="464184" h="1160145">
                <a:moveTo>
                  <a:pt x="35509" y="0"/>
                </a:moveTo>
                <a:lnTo>
                  <a:pt x="21371" y="3751"/>
                </a:lnTo>
                <a:lnTo>
                  <a:pt x="9339" y="12958"/>
                </a:lnTo>
                <a:lnTo>
                  <a:pt x="1823" y="26117"/>
                </a:lnTo>
                <a:lnTo>
                  <a:pt x="0" y="40628"/>
                </a:lnTo>
                <a:lnTo>
                  <a:pt x="3751" y="54763"/>
                </a:lnTo>
                <a:lnTo>
                  <a:pt x="12958" y="66794"/>
                </a:lnTo>
                <a:lnTo>
                  <a:pt x="387532" y="394174"/>
                </a:lnTo>
                <a:lnTo>
                  <a:pt x="387532" y="1121643"/>
                </a:lnTo>
                <a:lnTo>
                  <a:pt x="390530" y="1136493"/>
                </a:lnTo>
                <a:lnTo>
                  <a:pt x="398706" y="1148619"/>
                </a:lnTo>
                <a:lnTo>
                  <a:pt x="410833" y="1156795"/>
                </a:lnTo>
                <a:lnTo>
                  <a:pt x="425683" y="1159794"/>
                </a:lnTo>
                <a:lnTo>
                  <a:pt x="440533" y="1156795"/>
                </a:lnTo>
                <a:lnTo>
                  <a:pt x="452659" y="1148619"/>
                </a:lnTo>
                <a:lnTo>
                  <a:pt x="460835" y="1136493"/>
                </a:lnTo>
                <a:lnTo>
                  <a:pt x="463834" y="1121643"/>
                </a:lnTo>
                <a:lnTo>
                  <a:pt x="463834" y="376851"/>
                </a:lnTo>
                <a:lnTo>
                  <a:pt x="63174" y="9339"/>
                </a:lnTo>
                <a:lnTo>
                  <a:pt x="50021" y="1823"/>
                </a:lnTo>
                <a:lnTo>
                  <a:pt x="35509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0100" y="5665032"/>
            <a:ext cx="1778000" cy="220749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9480537" y="9068987"/>
            <a:ext cx="339090" cy="302260"/>
          </a:xfrm>
          <a:custGeom>
            <a:avLst/>
            <a:gdLst/>
            <a:ahLst/>
            <a:cxnLst/>
            <a:rect l="l" t="t" r="r" b="b"/>
            <a:pathLst>
              <a:path w="339090" h="302259">
                <a:moveTo>
                  <a:pt x="35191" y="0"/>
                </a:moveTo>
                <a:lnTo>
                  <a:pt x="21087" y="3860"/>
                </a:lnTo>
                <a:lnTo>
                  <a:pt x="9131" y="13163"/>
                </a:lnTo>
                <a:lnTo>
                  <a:pt x="1712" y="26371"/>
                </a:lnTo>
                <a:lnTo>
                  <a:pt x="0" y="40895"/>
                </a:lnTo>
                <a:lnTo>
                  <a:pt x="3859" y="55002"/>
                </a:lnTo>
                <a:lnTo>
                  <a:pt x="275640" y="292817"/>
                </a:lnTo>
                <a:lnTo>
                  <a:pt x="300507" y="302050"/>
                </a:lnTo>
                <a:lnTo>
                  <a:pt x="308494" y="301210"/>
                </a:lnTo>
                <a:lnTo>
                  <a:pt x="336856" y="275570"/>
                </a:lnTo>
                <a:lnTo>
                  <a:pt x="338569" y="261046"/>
                </a:lnTo>
                <a:lnTo>
                  <a:pt x="334710" y="246939"/>
                </a:lnTo>
                <a:lnTo>
                  <a:pt x="325412" y="234981"/>
                </a:lnTo>
                <a:lnTo>
                  <a:pt x="62928" y="9124"/>
                </a:lnTo>
                <a:lnTo>
                  <a:pt x="49714" y="1712"/>
                </a:lnTo>
                <a:lnTo>
                  <a:pt x="35191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26251" y="6155283"/>
            <a:ext cx="895985" cy="1384300"/>
          </a:xfrm>
          <a:custGeom>
            <a:avLst/>
            <a:gdLst/>
            <a:ahLst/>
            <a:cxnLst/>
            <a:rect l="l" t="t" r="r" b="b"/>
            <a:pathLst>
              <a:path w="895984" h="1384300">
                <a:moveTo>
                  <a:pt x="494808" y="901700"/>
                </a:moveTo>
                <a:lnTo>
                  <a:pt x="379019" y="901700"/>
                </a:lnTo>
                <a:lnTo>
                  <a:pt x="379466" y="914400"/>
                </a:lnTo>
                <a:lnTo>
                  <a:pt x="382899" y="927100"/>
                </a:lnTo>
                <a:lnTo>
                  <a:pt x="390214" y="952500"/>
                </a:lnTo>
                <a:lnTo>
                  <a:pt x="393800" y="965200"/>
                </a:lnTo>
                <a:lnTo>
                  <a:pt x="396938" y="977900"/>
                </a:lnTo>
                <a:lnTo>
                  <a:pt x="399777" y="990600"/>
                </a:lnTo>
                <a:lnTo>
                  <a:pt x="406803" y="990600"/>
                </a:lnTo>
                <a:lnTo>
                  <a:pt x="417240" y="1003300"/>
                </a:lnTo>
                <a:lnTo>
                  <a:pt x="436937" y="1028700"/>
                </a:lnTo>
                <a:lnTo>
                  <a:pt x="439058" y="1028700"/>
                </a:lnTo>
                <a:lnTo>
                  <a:pt x="439058" y="1041400"/>
                </a:lnTo>
                <a:lnTo>
                  <a:pt x="447402" y="1066800"/>
                </a:lnTo>
                <a:lnTo>
                  <a:pt x="465999" y="1092200"/>
                </a:lnTo>
                <a:lnTo>
                  <a:pt x="485194" y="1130300"/>
                </a:lnTo>
                <a:lnTo>
                  <a:pt x="495331" y="1155700"/>
                </a:lnTo>
                <a:lnTo>
                  <a:pt x="496643" y="1181100"/>
                </a:lnTo>
                <a:lnTo>
                  <a:pt x="496262" y="1193800"/>
                </a:lnTo>
                <a:lnTo>
                  <a:pt x="494885" y="1219200"/>
                </a:lnTo>
                <a:lnTo>
                  <a:pt x="493211" y="1244600"/>
                </a:lnTo>
                <a:lnTo>
                  <a:pt x="493493" y="1270000"/>
                </a:lnTo>
                <a:lnTo>
                  <a:pt x="496263" y="1308100"/>
                </a:lnTo>
                <a:lnTo>
                  <a:pt x="499631" y="1333500"/>
                </a:lnTo>
                <a:lnTo>
                  <a:pt x="501707" y="1358900"/>
                </a:lnTo>
                <a:lnTo>
                  <a:pt x="503601" y="1358900"/>
                </a:lnTo>
                <a:lnTo>
                  <a:pt x="507284" y="1371600"/>
                </a:lnTo>
                <a:lnTo>
                  <a:pt x="512160" y="1384300"/>
                </a:lnTo>
                <a:lnTo>
                  <a:pt x="564881" y="1384300"/>
                </a:lnTo>
                <a:lnTo>
                  <a:pt x="565480" y="1371600"/>
                </a:lnTo>
                <a:lnTo>
                  <a:pt x="566477" y="1371600"/>
                </a:lnTo>
                <a:lnTo>
                  <a:pt x="570675" y="1346200"/>
                </a:lnTo>
                <a:lnTo>
                  <a:pt x="576961" y="1320800"/>
                </a:lnTo>
                <a:lnTo>
                  <a:pt x="583047" y="1270000"/>
                </a:lnTo>
                <a:lnTo>
                  <a:pt x="586644" y="1244600"/>
                </a:lnTo>
                <a:lnTo>
                  <a:pt x="586865" y="1219200"/>
                </a:lnTo>
                <a:lnTo>
                  <a:pt x="585190" y="1193800"/>
                </a:lnTo>
                <a:lnTo>
                  <a:pt x="582915" y="1181100"/>
                </a:lnTo>
                <a:lnTo>
                  <a:pt x="581336" y="1168400"/>
                </a:lnTo>
                <a:lnTo>
                  <a:pt x="578059" y="1117600"/>
                </a:lnTo>
                <a:lnTo>
                  <a:pt x="571785" y="1079500"/>
                </a:lnTo>
                <a:lnTo>
                  <a:pt x="549753" y="1041400"/>
                </a:lnTo>
                <a:lnTo>
                  <a:pt x="537444" y="1028700"/>
                </a:lnTo>
                <a:lnTo>
                  <a:pt x="526129" y="1016000"/>
                </a:lnTo>
                <a:lnTo>
                  <a:pt x="517965" y="1003300"/>
                </a:lnTo>
                <a:lnTo>
                  <a:pt x="500590" y="1003300"/>
                </a:lnTo>
                <a:lnTo>
                  <a:pt x="500242" y="990600"/>
                </a:lnTo>
                <a:lnTo>
                  <a:pt x="499295" y="977900"/>
                </a:lnTo>
                <a:lnTo>
                  <a:pt x="497452" y="977900"/>
                </a:lnTo>
                <a:lnTo>
                  <a:pt x="493293" y="965200"/>
                </a:lnTo>
                <a:lnTo>
                  <a:pt x="487238" y="965200"/>
                </a:lnTo>
                <a:lnTo>
                  <a:pt x="481779" y="952500"/>
                </a:lnTo>
                <a:lnTo>
                  <a:pt x="479406" y="952500"/>
                </a:lnTo>
                <a:lnTo>
                  <a:pt x="479406" y="939800"/>
                </a:lnTo>
                <a:lnTo>
                  <a:pt x="476218" y="939800"/>
                </a:lnTo>
                <a:lnTo>
                  <a:pt x="485781" y="927100"/>
                </a:lnTo>
                <a:lnTo>
                  <a:pt x="490023" y="914400"/>
                </a:lnTo>
                <a:lnTo>
                  <a:pt x="492615" y="914400"/>
                </a:lnTo>
                <a:lnTo>
                  <a:pt x="494808" y="901700"/>
                </a:lnTo>
                <a:close/>
              </a:path>
              <a:path w="895984" h="1384300">
                <a:moveTo>
                  <a:pt x="513391" y="863600"/>
                </a:moveTo>
                <a:lnTo>
                  <a:pt x="390068" y="863600"/>
                </a:lnTo>
                <a:lnTo>
                  <a:pt x="387162" y="876300"/>
                </a:lnTo>
                <a:lnTo>
                  <a:pt x="383662" y="889000"/>
                </a:lnTo>
                <a:lnTo>
                  <a:pt x="380663" y="901700"/>
                </a:lnTo>
                <a:lnTo>
                  <a:pt x="497795" y="901700"/>
                </a:lnTo>
                <a:lnTo>
                  <a:pt x="502774" y="876300"/>
                </a:lnTo>
                <a:lnTo>
                  <a:pt x="513391" y="863600"/>
                </a:lnTo>
                <a:close/>
              </a:path>
              <a:path w="895984" h="1384300">
                <a:moveTo>
                  <a:pt x="596208" y="787400"/>
                </a:moveTo>
                <a:lnTo>
                  <a:pt x="415702" y="787400"/>
                </a:lnTo>
                <a:lnTo>
                  <a:pt x="409349" y="800100"/>
                </a:lnTo>
                <a:lnTo>
                  <a:pt x="404687" y="812800"/>
                </a:lnTo>
                <a:lnTo>
                  <a:pt x="399427" y="825500"/>
                </a:lnTo>
                <a:lnTo>
                  <a:pt x="391280" y="863600"/>
                </a:lnTo>
                <a:lnTo>
                  <a:pt x="516566" y="863600"/>
                </a:lnTo>
                <a:lnTo>
                  <a:pt x="518541" y="850900"/>
                </a:lnTo>
                <a:lnTo>
                  <a:pt x="523288" y="850900"/>
                </a:lnTo>
                <a:lnTo>
                  <a:pt x="528250" y="838200"/>
                </a:lnTo>
                <a:lnTo>
                  <a:pt x="535679" y="825500"/>
                </a:lnTo>
                <a:lnTo>
                  <a:pt x="550551" y="825500"/>
                </a:lnTo>
                <a:lnTo>
                  <a:pt x="554793" y="812800"/>
                </a:lnTo>
                <a:lnTo>
                  <a:pt x="581476" y="812800"/>
                </a:lnTo>
                <a:lnTo>
                  <a:pt x="586901" y="800100"/>
                </a:lnTo>
                <a:lnTo>
                  <a:pt x="596208" y="787400"/>
                </a:lnTo>
                <a:close/>
              </a:path>
              <a:path w="895984" h="1384300">
                <a:moveTo>
                  <a:pt x="144938" y="812800"/>
                </a:moveTo>
                <a:lnTo>
                  <a:pt x="122440" y="812800"/>
                </a:lnTo>
                <a:lnTo>
                  <a:pt x="127679" y="825500"/>
                </a:lnTo>
                <a:lnTo>
                  <a:pt x="144938" y="825500"/>
                </a:lnTo>
                <a:lnTo>
                  <a:pt x="144938" y="812800"/>
                </a:lnTo>
                <a:close/>
              </a:path>
              <a:path w="895984" h="1384300">
                <a:moveTo>
                  <a:pt x="130797" y="762000"/>
                </a:moveTo>
                <a:lnTo>
                  <a:pt x="108587" y="762000"/>
                </a:lnTo>
                <a:lnTo>
                  <a:pt x="110842" y="774700"/>
                </a:lnTo>
                <a:lnTo>
                  <a:pt x="114216" y="800100"/>
                </a:lnTo>
                <a:lnTo>
                  <a:pt x="118395" y="812800"/>
                </a:lnTo>
                <a:lnTo>
                  <a:pt x="142805" y="812800"/>
                </a:lnTo>
                <a:lnTo>
                  <a:pt x="139920" y="800100"/>
                </a:lnTo>
                <a:lnTo>
                  <a:pt x="135640" y="800100"/>
                </a:lnTo>
                <a:lnTo>
                  <a:pt x="131759" y="787400"/>
                </a:lnTo>
                <a:lnTo>
                  <a:pt x="130067" y="774700"/>
                </a:lnTo>
                <a:lnTo>
                  <a:pt x="130797" y="762000"/>
                </a:lnTo>
                <a:close/>
              </a:path>
              <a:path w="895984" h="1384300">
                <a:moveTo>
                  <a:pt x="643059" y="787400"/>
                </a:moveTo>
                <a:lnTo>
                  <a:pt x="596208" y="787400"/>
                </a:lnTo>
                <a:lnTo>
                  <a:pt x="610674" y="800100"/>
                </a:lnTo>
                <a:lnTo>
                  <a:pt x="638134" y="800100"/>
                </a:lnTo>
                <a:lnTo>
                  <a:pt x="643059" y="787400"/>
                </a:lnTo>
                <a:close/>
              </a:path>
              <a:path w="895984" h="1384300">
                <a:moveTo>
                  <a:pt x="765041" y="723900"/>
                </a:moveTo>
                <a:lnTo>
                  <a:pt x="469585" y="723900"/>
                </a:lnTo>
                <a:lnTo>
                  <a:pt x="458966" y="736600"/>
                </a:lnTo>
                <a:lnTo>
                  <a:pt x="447554" y="749300"/>
                </a:lnTo>
                <a:lnTo>
                  <a:pt x="437796" y="762000"/>
                </a:lnTo>
                <a:lnTo>
                  <a:pt x="430033" y="774700"/>
                </a:lnTo>
                <a:lnTo>
                  <a:pt x="423067" y="787400"/>
                </a:lnTo>
                <a:lnTo>
                  <a:pt x="665009" y="787400"/>
                </a:lnTo>
                <a:lnTo>
                  <a:pt x="674914" y="774700"/>
                </a:lnTo>
                <a:lnTo>
                  <a:pt x="713805" y="774700"/>
                </a:lnTo>
                <a:lnTo>
                  <a:pt x="721302" y="762000"/>
                </a:lnTo>
                <a:lnTo>
                  <a:pt x="733177" y="749300"/>
                </a:lnTo>
                <a:lnTo>
                  <a:pt x="736811" y="736600"/>
                </a:lnTo>
                <a:lnTo>
                  <a:pt x="756028" y="736600"/>
                </a:lnTo>
                <a:lnTo>
                  <a:pt x="765041" y="723900"/>
                </a:lnTo>
                <a:close/>
              </a:path>
              <a:path w="895984" h="1384300">
                <a:moveTo>
                  <a:pt x="240233" y="596900"/>
                </a:moveTo>
                <a:lnTo>
                  <a:pt x="41408" y="596900"/>
                </a:lnTo>
                <a:lnTo>
                  <a:pt x="45159" y="635000"/>
                </a:lnTo>
                <a:lnTo>
                  <a:pt x="51100" y="660400"/>
                </a:lnTo>
                <a:lnTo>
                  <a:pt x="58433" y="673100"/>
                </a:lnTo>
                <a:lnTo>
                  <a:pt x="66364" y="698500"/>
                </a:lnTo>
                <a:lnTo>
                  <a:pt x="72983" y="723900"/>
                </a:lnTo>
                <a:lnTo>
                  <a:pt x="79502" y="736600"/>
                </a:lnTo>
                <a:lnTo>
                  <a:pt x="89802" y="749300"/>
                </a:lnTo>
                <a:lnTo>
                  <a:pt x="107766" y="762000"/>
                </a:lnTo>
                <a:lnTo>
                  <a:pt x="148126" y="762000"/>
                </a:lnTo>
                <a:lnTo>
                  <a:pt x="160184" y="749300"/>
                </a:lnTo>
                <a:lnTo>
                  <a:pt x="174136" y="749300"/>
                </a:lnTo>
                <a:lnTo>
                  <a:pt x="190078" y="736600"/>
                </a:lnTo>
                <a:lnTo>
                  <a:pt x="208108" y="711200"/>
                </a:lnTo>
                <a:lnTo>
                  <a:pt x="228926" y="685800"/>
                </a:lnTo>
                <a:lnTo>
                  <a:pt x="238693" y="660400"/>
                </a:lnTo>
                <a:lnTo>
                  <a:pt x="241530" y="647700"/>
                </a:lnTo>
                <a:lnTo>
                  <a:pt x="241560" y="622300"/>
                </a:lnTo>
                <a:lnTo>
                  <a:pt x="241394" y="609600"/>
                </a:lnTo>
                <a:lnTo>
                  <a:pt x="240233" y="596900"/>
                </a:lnTo>
                <a:close/>
              </a:path>
              <a:path w="895984" h="1384300">
                <a:moveTo>
                  <a:pt x="783088" y="685800"/>
                </a:moveTo>
                <a:lnTo>
                  <a:pt x="540533" y="685800"/>
                </a:lnTo>
                <a:lnTo>
                  <a:pt x="529317" y="698500"/>
                </a:lnTo>
                <a:lnTo>
                  <a:pt x="501707" y="698500"/>
                </a:lnTo>
                <a:lnTo>
                  <a:pt x="493610" y="711200"/>
                </a:lnTo>
                <a:lnTo>
                  <a:pt x="484983" y="711200"/>
                </a:lnTo>
                <a:lnTo>
                  <a:pt x="480472" y="723900"/>
                </a:lnTo>
                <a:lnTo>
                  <a:pt x="774460" y="723900"/>
                </a:lnTo>
                <a:lnTo>
                  <a:pt x="778027" y="711200"/>
                </a:lnTo>
                <a:lnTo>
                  <a:pt x="783088" y="685800"/>
                </a:lnTo>
                <a:close/>
              </a:path>
              <a:path w="895984" h="1384300">
                <a:moveTo>
                  <a:pt x="810698" y="673100"/>
                </a:moveTo>
                <a:lnTo>
                  <a:pt x="552611" y="673100"/>
                </a:lnTo>
                <a:lnTo>
                  <a:pt x="547368" y="685800"/>
                </a:lnTo>
                <a:lnTo>
                  <a:pt x="799215" y="685800"/>
                </a:lnTo>
                <a:lnTo>
                  <a:pt x="810698" y="673100"/>
                </a:lnTo>
                <a:close/>
              </a:path>
              <a:path w="895984" h="1384300">
                <a:moveTo>
                  <a:pt x="612133" y="660400"/>
                </a:moveTo>
                <a:lnTo>
                  <a:pt x="586001" y="660400"/>
                </a:lnTo>
                <a:lnTo>
                  <a:pt x="576027" y="673100"/>
                </a:lnTo>
                <a:lnTo>
                  <a:pt x="624871" y="673100"/>
                </a:lnTo>
                <a:lnTo>
                  <a:pt x="612133" y="660400"/>
                </a:lnTo>
                <a:close/>
              </a:path>
              <a:path w="895984" h="1384300">
                <a:moveTo>
                  <a:pt x="827678" y="635000"/>
                </a:moveTo>
                <a:lnTo>
                  <a:pt x="660727" y="635000"/>
                </a:lnTo>
                <a:lnTo>
                  <a:pt x="659911" y="647700"/>
                </a:lnTo>
                <a:lnTo>
                  <a:pt x="649827" y="647700"/>
                </a:lnTo>
                <a:lnTo>
                  <a:pt x="629101" y="660400"/>
                </a:lnTo>
                <a:lnTo>
                  <a:pt x="624871" y="673100"/>
                </a:lnTo>
                <a:lnTo>
                  <a:pt x="820514" y="673100"/>
                </a:lnTo>
                <a:lnTo>
                  <a:pt x="825555" y="660400"/>
                </a:lnTo>
                <a:lnTo>
                  <a:pt x="827412" y="647700"/>
                </a:lnTo>
                <a:lnTo>
                  <a:pt x="827678" y="635000"/>
                </a:lnTo>
                <a:close/>
              </a:path>
              <a:path w="895984" h="1384300">
                <a:moveTo>
                  <a:pt x="831396" y="622300"/>
                </a:moveTo>
                <a:lnTo>
                  <a:pt x="666335" y="622300"/>
                </a:lnTo>
                <a:lnTo>
                  <a:pt x="662436" y="635000"/>
                </a:lnTo>
                <a:lnTo>
                  <a:pt x="828441" y="635000"/>
                </a:lnTo>
                <a:lnTo>
                  <a:pt x="831396" y="622300"/>
                </a:lnTo>
                <a:close/>
              </a:path>
              <a:path w="895984" h="1384300">
                <a:moveTo>
                  <a:pt x="853336" y="546100"/>
                </a:moveTo>
                <a:lnTo>
                  <a:pt x="736362" y="546100"/>
                </a:lnTo>
                <a:lnTo>
                  <a:pt x="736116" y="558800"/>
                </a:lnTo>
                <a:lnTo>
                  <a:pt x="736790" y="558800"/>
                </a:lnTo>
                <a:lnTo>
                  <a:pt x="738486" y="571500"/>
                </a:lnTo>
                <a:lnTo>
                  <a:pt x="724986" y="571500"/>
                </a:lnTo>
                <a:lnTo>
                  <a:pt x="716197" y="584200"/>
                </a:lnTo>
                <a:lnTo>
                  <a:pt x="711469" y="584200"/>
                </a:lnTo>
                <a:lnTo>
                  <a:pt x="708234" y="596900"/>
                </a:lnTo>
                <a:lnTo>
                  <a:pt x="704999" y="596900"/>
                </a:lnTo>
                <a:lnTo>
                  <a:pt x="700271" y="609600"/>
                </a:lnTo>
                <a:lnTo>
                  <a:pt x="683244" y="609600"/>
                </a:lnTo>
                <a:lnTo>
                  <a:pt x="673716" y="622300"/>
                </a:lnTo>
                <a:lnTo>
                  <a:pt x="837536" y="622300"/>
                </a:lnTo>
                <a:lnTo>
                  <a:pt x="847858" y="609600"/>
                </a:lnTo>
                <a:lnTo>
                  <a:pt x="857466" y="596900"/>
                </a:lnTo>
                <a:lnTo>
                  <a:pt x="861001" y="584200"/>
                </a:lnTo>
                <a:lnTo>
                  <a:pt x="858761" y="571500"/>
                </a:lnTo>
                <a:lnTo>
                  <a:pt x="851046" y="558800"/>
                </a:lnTo>
                <a:lnTo>
                  <a:pt x="853336" y="546100"/>
                </a:lnTo>
                <a:close/>
              </a:path>
              <a:path w="895984" h="1384300">
                <a:moveTo>
                  <a:pt x="697084" y="114300"/>
                </a:moveTo>
                <a:lnTo>
                  <a:pt x="795" y="114300"/>
                </a:lnTo>
                <a:lnTo>
                  <a:pt x="5174" y="127000"/>
                </a:lnTo>
                <a:lnTo>
                  <a:pt x="14332" y="152400"/>
                </a:lnTo>
                <a:lnTo>
                  <a:pt x="12631" y="152400"/>
                </a:lnTo>
                <a:lnTo>
                  <a:pt x="9088" y="165100"/>
                </a:lnTo>
                <a:lnTo>
                  <a:pt x="6043" y="190500"/>
                </a:lnTo>
                <a:lnTo>
                  <a:pt x="5835" y="215900"/>
                </a:lnTo>
                <a:lnTo>
                  <a:pt x="7041" y="215900"/>
                </a:lnTo>
                <a:lnTo>
                  <a:pt x="10098" y="228600"/>
                </a:lnTo>
                <a:lnTo>
                  <a:pt x="17396" y="241300"/>
                </a:lnTo>
                <a:lnTo>
                  <a:pt x="31324" y="254000"/>
                </a:lnTo>
                <a:lnTo>
                  <a:pt x="29665" y="266700"/>
                </a:lnTo>
                <a:lnTo>
                  <a:pt x="22366" y="292100"/>
                </a:lnTo>
                <a:lnTo>
                  <a:pt x="20707" y="304800"/>
                </a:lnTo>
                <a:lnTo>
                  <a:pt x="21039" y="317500"/>
                </a:lnTo>
                <a:lnTo>
                  <a:pt x="23361" y="330200"/>
                </a:lnTo>
                <a:lnTo>
                  <a:pt x="29665" y="330200"/>
                </a:lnTo>
                <a:lnTo>
                  <a:pt x="41941" y="342900"/>
                </a:lnTo>
                <a:lnTo>
                  <a:pt x="38738" y="355600"/>
                </a:lnTo>
                <a:lnTo>
                  <a:pt x="31453" y="368300"/>
                </a:lnTo>
                <a:lnTo>
                  <a:pt x="23570" y="393700"/>
                </a:lnTo>
                <a:lnTo>
                  <a:pt x="18573" y="419100"/>
                </a:lnTo>
                <a:lnTo>
                  <a:pt x="17186" y="431800"/>
                </a:lnTo>
                <a:lnTo>
                  <a:pt x="19378" y="457200"/>
                </a:lnTo>
                <a:lnTo>
                  <a:pt x="27541" y="469900"/>
                </a:lnTo>
                <a:lnTo>
                  <a:pt x="44062" y="482600"/>
                </a:lnTo>
                <a:lnTo>
                  <a:pt x="41722" y="482600"/>
                </a:lnTo>
                <a:lnTo>
                  <a:pt x="36495" y="495300"/>
                </a:lnTo>
                <a:lnTo>
                  <a:pt x="31070" y="508000"/>
                </a:lnTo>
                <a:lnTo>
                  <a:pt x="28137" y="533400"/>
                </a:lnTo>
                <a:lnTo>
                  <a:pt x="27835" y="546100"/>
                </a:lnTo>
                <a:lnTo>
                  <a:pt x="29726" y="558800"/>
                </a:lnTo>
                <a:lnTo>
                  <a:pt x="35600" y="558800"/>
                </a:lnTo>
                <a:lnTo>
                  <a:pt x="47250" y="584200"/>
                </a:lnTo>
                <a:lnTo>
                  <a:pt x="41040" y="596900"/>
                </a:lnTo>
                <a:lnTo>
                  <a:pt x="231781" y="596900"/>
                </a:lnTo>
                <a:lnTo>
                  <a:pt x="233356" y="584200"/>
                </a:lnTo>
                <a:lnTo>
                  <a:pt x="234254" y="558800"/>
                </a:lnTo>
                <a:lnTo>
                  <a:pt x="233064" y="533400"/>
                </a:lnTo>
                <a:lnTo>
                  <a:pt x="231222" y="520700"/>
                </a:lnTo>
                <a:lnTo>
                  <a:pt x="228285" y="508000"/>
                </a:lnTo>
                <a:lnTo>
                  <a:pt x="222162" y="508000"/>
                </a:lnTo>
                <a:lnTo>
                  <a:pt x="210763" y="495300"/>
                </a:lnTo>
                <a:lnTo>
                  <a:pt x="211493" y="482600"/>
                </a:lnTo>
                <a:lnTo>
                  <a:pt x="212622" y="469900"/>
                </a:lnTo>
                <a:lnTo>
                  <a:pt x="212557" y="444500"/>
                </a:lnTo>
                <a:lnTo>
                  <a:pt x="209708" y="419100"/>
                </a:lnTo>
                <a:lnTo>
                  <a:pt x="205541" y="393700"/>
                </a:lnTo>
                <a:lnTo>
                  <a:pt x="200280" y="381000"/>
                </a:lnTo>
                <a:lnTo>
                  <a:pt x="190440" y="368300"/>
                </a:lnTo>
                <a:lnTo>
                  <a:pt x="172536" y="342900"/>
                </a:lnTo>
                <a:lnTo>
                  <a:pt x="174180" y="342900"/>
                </a:lnTo>
                <a:lnTo>
                  <a:pt x="177717" y="330200"/>
                </a:lnTo>
                <a:lnTo>
                  <a:pt x="181054" y="304800"/>
                </a:lnTo>
                <a:lnTo>
                  <a:pt x="182099" y="279400"/>
                </a:lnTo>
                <a:lnTo>
                  <a:pt x="181051" y="266700"/>
                </a:lnTo>
                <a:lnTo>
                  <a:pt x="177716" y="266700"/>
                </a:lnTo>
                <a:lnTo>
                  <a:pt x="169406" y="254000"/>
                </a:lnTo>
                <a:lnTo>
                  <a:pt x="153435" y="228600"/>
                </a:lnTo>
                <a:lnTo>
                  <a:pt x="155258" y="228600"/>
                </a:lnTo>
                <a:lnTo>
                  <a:pt x="163282" y="203200"/>
                </a:lnTo>
                <a:lnTo>
                  <a:pt x="165106" y="190500"/>
                </a:lnTo>
                <a:lnTo>
                  <a:pt x="164791" y="177800"/>
                </a:lnTo>
                <a:lnTo>
                  <a:pt x="162585" y="165100"/>
                </a:lnTo>
                <a:lnTo>
                  <a:pt x="156598" y="152400"/>
                </a:lnTo>
                <a:lnTo>
                  <a:pt x="144938" y="127000"/>
                </a:lnTo>
                <a:lnTo>
                  <a:pt x="682732" y="127000"/>
                </a:lnTo>
                <a:lnTo>
                  <a:pt x="697084" y="114300"/>
                </a:lnTo>
                <a:close/>
              </a:path>
              <a:path w="895984" h="1384300">
                <a:moveTo>
                  <a:pt x="878656" y="355600"/>
                </a:moveTo>
                <a:lnTo>
                  <a:pt x="776812" y="355600"/>
                </a:lnTo>
                <a:lnTo>
                  <a:pt x="770874" y="368300"/>
                </a:lnTo>
                <a:lnTo>
                  <a:pt x="764140" y="381000"/>
                </a:lnTo>
                <a:lnTo>
                  <a:pt x="759199" y="393700"/>
                </a:lnTo>
                <a:lnTo>
                  <a:pt x="758014" y="406400"/>
                </a:lnTo>
                <a:lnTo>
                  <a:pt x="758669" y="419100"/>
                </a:lnTo>
                <a:lnTo>
                  <a:pt x="762110" y="431800"/>
                </a:lnTo>
                <a:lnTo>
                  <a:pt x="769283" y="457200"/>
                </a:lnTo>
                <a:lnTo>
                  <a:pt x="763059" y="457200"/>
                </a:lnTo>
                <a:lnTo>
                  <a:pt x="757801" y="469900"/>
                </a:lnTo>
                <a:lnTo>
                  <a:pt x="753357" y="482600"/>
                </a:lnTo>
                <a:lnTo>
                  <a:pt x="749488" y="495300"/>
                </a:lnTo>
                <a:lnTo>
                  <a:pt x="748309" y="495300"/>
                </a:lnTo>
                <a:lnTo>
                  <a:pt x="749921" y="508000"/>
                </a:lnTo>
                <a:lnTo>
                  <a:pt x="754424" y="520700"/>
                </a:lnTo>
                <a:lnTo>
                  <a:pt x="752217" y="520700"/>
                </a:lnTo>
                <a:lnTo>
                  <a:pt x="747123" y="533400"/>
                </a:lnTo>
                <a:lnTo>
                  <a:pt x="741431" y="533400"/>
                </a:lnTo>
                <a:lnTo>
                  <a:pt x="737432" y="546100"/>
                </a:lnTo>
                <a:lnTo>
                  <a:pt x="859010" y="546100"/>
                </a:lnTo>
                <a:lnTo>
                  <a:pt x="866278" y="533400"/>
                </a:lnTo>
                <a:lnTo>
                  <a:pt x="873347" y="520700"/>
                </a:lnTo>
                <a:lnTo>
                  <a:pt x="878086" y="508000"/>
                </a:lnTo>
                <a:lnTo>
                  <a:pt x="879443" y="495300"/>
                </a:lnTo>
                <a:lnTo>
                  <a:pt x="877219" y="482600"/>
                </a:lnTo>
                <a:lnTo>
                  <a:pt x="871213" y="469900"/>
                </a:lnTo>
                <a:lnTo>
                  <a:pt x="873620" y="469900"/>
                </a:lnTo>
                <a:lnTo>
                  <a:pt x="879313" y="457200"/>
                </a:lnTo>
                <a:lnTo>
                  <a:pt x="886001" y="444500"/>
                </a:lnTo>
                <a:lnTo>
                  <a:pt x="891394" y="419100"/>
                </a:lnTo>
                <a:lnTo>
                  <a:pt x="894181" y="406400"/>
                </a:lnTo>
                <a:lnTo>
                  <a:pt x="893783" y="393700"/>
                </a:lnTo>
                <a:lnTo>
                  <a:pt x="889006" y="381000"/>
                </a:lnTo>
                <a:lnTo>
                  <a:pt x="878656" y="355600"/>
                </a:lnTo>
                <a:close/>
              </a:path>
              <a:path w="895984" h="1384300">
                <a:moveTo>
                  <a:pt x="889517" y="254000"/>
                </a:moveTo>
                <a:lnTo>
                  <a:pt x="786023" y="254000"/>
                </a:lnTo>
                <a:lnTo>
                  <a:pt x="779497" y="266700"/>
                </a:lnTo>
                <a:lnTo>
                  <a:pt x="772642" y="279400"/>
                </a:lnTo>
                <a:lnTo>
                  <a:pt x="768750" y="292100"/>
                </a:lnTo>
                <a:lnTo>
                  <a:pt x="765337" y="317500"/>
                </a:lnTo>
                <a:lnTo>
                  <a:pt x="765305" y="330200"/>
                </a:lnTo>
                <a:lnTo>
                  <a:pt x="769650" y="342900"/>
                </a:lnTo>
                <a:lnTo>
                  <a:pt x="779367" y="355600"/>
                </a:lnTo>
                <a:lnTo>
                  <a:pt x="881160" y="355600"/>
                </a:lnTo>
                <a:lnTo>
                  <a:pt x="886750" y="342900"/>
                </a:lnTo>
                <a:lnTo>
                  <a:pt x="892538" y="317500"/>
                </a:lnTo>
                <a:lnTo>
                  <a:pt x="895635" y="292100"/>
                </a:lnTo>
                <a:lnTo>
                  <a:pt x="895987" y="279400"/>
                </a:lnTo>
                <a:lnTo>
                  <a:pt x="894445" y="266700"/>
                </a:lnTo>
                <a:lnTo>
                  <a:pt x="889517" y="254000"/>
                </a:lnTo>
                <a:close/>
              </a:path>
              <a:path w="895984" h="1384300">
                <a:moveTo>
                  <a:pt x="225990" y="0"/>
                </a:moveTo>
                <a:lnTo>
                  <a:pt x="126064" y="0"/>
                </a:lnTo>
                <a:lnTo>
                  <a:pt x="116973" y="12700"/>
                </a:lnTo>
                <a:lnTo>
                  <a:pt x="28808" y="12700"/>
                </a:lnTo>
                <a:lnTo>
                  <a:pt x="15284" y="38100"/>
                </a:lnTo>
                <a:lnTo>
                  <a:pt x="10752" y="50800"/>
                </a:lnTo>
                <a:lnTo>
                  <a:pt x="9023" y="63500"/>
                </a:lnTo>
                <a:lnTo>
                  <a:pt x="6964" y="76200"/>
                </a:lnTo>
                <a:lnTo>
                  <a:pt x="5304" y="88900"/>
                </a:lnTo>
                <a:lnTo>
                  <a:pt x="3646" y="88900"/>
                </a:lnTo>
                <a:lnTo>
                  <a:pt x="1594" y="101600"/>
                </a:lnTo>
                <a:lnTo>
                  <a:pt x="0" y="114300"/>
                </a:lnTo>
                <a:lnTo>
                  <a:pt x="750036" y="114300"/>
                </a:lnTo>
                <a:lnTo>
                  <a:pt x="751628" y="127000"/>
                </a:lnTo>
                <a:lnTo>
                  <a:pt x="753714" y="139700"/>
                </a:lnTo>
                <a:lnTo>
                  <a:pt x="755947" y="152400"/>
                </a:lnTo>
                <a:lnTo>
                  <a:pt x="761263" y="152400"/>
                </a:lnTo>
                <a:lnTo>
                  <a:pt x="771404" y="165100"/>
                </a:lnTo>
                <a:lnTo>
                  <a:pt x="768759" y="165100"/>
                </a:lnTo>
                <a:lnTo>
                  <a:pt x="763378" y="177800"/>
                </a:lnTo>
                <a:lnTo>
                  <a:pt x="759092" y="190500"/>
                </a:lnTo>
                <a:lnTo>
                  <a:pt x="759733" y="215900"/>
                </a:lnTo>
                <a:lnTo>
                  <a:pt x="761782" y="228600"/>
                </a:lnTo>
                <a:lnTo>
                  <a:pt x="765506" y="228600"/>
                </a:lnTo>
                <a:lnTo>
                  <a:pt x="773643" y="241300"/>
                </a:lnTo>
                <a:lnTo>
                  <a:pt x="788930" y="254000"/>
                </a:lnTo>
                <a:lnTo>
                  <a:pt x="879710" y="254000"/>
                </a:lnTo>
                <a:lnTo>
                  <a:pt x="881352" y="241300"/>
                </a:lnTo>
                <a:lnTo>
                  <a:pt x="884886" y="228600"/>
                </a:lnTo>
                <a:lnTo>
                  <a:pt x="888223" y="215900"/>
                </a:lnTo>
                <a:lnTo>
                  <a:pt x="889273" y="190500"/>
                </a:lnTo>
                <a:lnTo>
                  <a:pt x="888558" y="177800"/>
                </a:lnTo>
                <a:lnTo>
                  <a:pt x="885885" y="177800"/>
                </a:lnTo>
                <a:lnTo>
                  <a:pt x="879064" y="165100"/>
                </a:lnTo>
                <a:lnTo>
                  <a:pt x="865905" y="139700"/>
                </a:lnTo>
                <a:lnTo>
                  <a:pt x="866553" y="139700"/>
                </a:lnTo>
                <a:lnTo>
                  <a:pt x="867899" y="114300"/>
                </a:lnTo>
                <a:lnTo>
                  <a:pt x="869044" y="101600"/>
                </a:lnTo>
                <a:lnTo>
                  <a:pt x="869092" y="88900"/>
                </a:lnTo>
                <a:lnTo>
                  <a:pt x="868201" y="76200"/>
                </a:lnTo>
                <a:lnTo>
                  <a:pt x="865913" y="63500"/>
                </a:lnTo>
                <a:lnTo>
                  <a:pt x="849979" y="63500"/>
                </a:lnTo>
                <a:lnTo>
                  <a:pt x="848786" y="50800"/>
                </a:lnTo>
                <a:lnTo>
                  <a:pt x="409683" y="50800"/>
                </a:lnTo>
                <a:lnTo>
                  <a:pt x="396156" y="38100"/>
                </a:lnTo>
                <a:lnTo>
                  <a:pt x="326501" y="38100"/>
                </a:lnTo>
                <a:lnTo>
                  <a:pt x="315288" y="25400"/>
                </a:lnTo>
                <a:lnTo>
                  <a:pt x="257137" y="25400"/>
                </a:lnTo>
                <a:lnTo>
                  <a:pt x="245645" y="12700"/>
                </a:lnTo>
                <a:lnTo>
                  <a:pt x="225990" y="0"/>
                </a:lnTo>
                <a:close/>
              </a:path>
              <a:path w="895984" h="1384300">
                <a:moveTo>
                  <a:pt x="519754" y="177800"/>
                </a:moveTo>
                <a:lnTo>
                  <a:pt x="323747" y="177800"/>
                </a:lnTo>
                <a:lnTo>
                  <a:pt x="335794" y="190500"/>
                </a:lnTo>
                <a:lnTo>
                  <a:pt x="510282" y="190500"/>
                </a:lnTo>
                <a:lnTo>
                  <a:pt x="519754" y="177800"/>
                </a:lnTo>
                <a:close/>
              </a:path>
              <a:path w="895984" h="1384300">
                <a:moveTo>
                  <a:pt x="573906" y="165100"/>
                </a:moveTo>
                <a:lnTo>
                  <a:pt x="242886" y="165100"/>
                </a:lnTo>
                <a:lnTo>
                  <a:pt x="254565" y="177800"/>
                </a:lnTo>
                <a:lnTo>
                  <a:pt x="554917" y="177800"/>
                </a:lnTo>
                <a:lnTo>
                  <a:pt x="573906" y="165100"/>
                </a:lnTo>
                <a:close/>
              </a:path>
              <a:path w="895984" h="1384300">
                <a:moveTo>
                  <a:pt x="612133" y="139700"/>
                </a:moveTo>
                <a:lnTo>
                  <a:pt x="168826" y="139700"/>
                </a:lnTo>
                <a:lnTo>
                  <a:pt x="190625" y="152400"/>
                </a:lnTo>
                <a:lnTo>
                  <a:pt x="226499" y="165100"/>
                </a:lnTo>
                <a:lnTo>
                  <a:pt x="235125" y="165100"/>
                </a:lnTo>
                <a:lnTo>
                  <a:pt x="233064" y="152400"/>
                </a:lnTo>
                <a:lnTo>
                  <a:pt x="599177" y="152400"/>
                </a:lnTo>
                <a:lnTo>
                  <a:pt x="612133" y="139700"/>
                </a:lnTo>
                <a:close/>
              </a:path>
              <a:path w="895984" h="1384300">
                <a:moveTo>
                  <a:pt x="599177" y="152400"/>
                </a:moveTo>
                <a:lnTo>
                  <a:pt x="233064" y="152400"/>
                </a:lnTo>
                <a:lnTo>
                  <a:pt x="235586" y="165100"/>
                </a:lnTo>
                <a:lnTo>
                  <a:pt x="590877" y="165100"/>
                </a:lnTo>
                <a:lnTo>
                  <a:pt x="599177" y="152400"/>
                </a:lnTo>
                <a:close/>
              </a:path>
              <a:path w="895984" h="1384300">
                <a:moveTo>
                  <a:pt x="682732" y="127000"/>
                </a:moveTo>
                <a:lnTo>
                  <a:pt x="144938" y="127000"/>
                </a:lnTo>
                <a:lnTo>
                  <a:pt x="151806" y="139700"/>
                </a:lnTo>
                <a:lnTo>
                  <a:pt x="673855" y="139700"/>
                </a:lnTo>
                <a:lnTo>
                  <a:pt x="682732" y="127000"/>
                </a:lnTo>
                <a:close/>
              </a:path>
              <a:path w="895984" h="1384300">
                <a:moveTo>
                  <a:pt x="480917" y="38100"/>
                </a:moveTo>
                <a:lnTo>
                  <a:pt x="460292" y="38100"/>
                </a:lnTo>
                <a:lnTo>
                  <a:pt x="447153" y="50800"/>
                </a:lnTo>
                <a:lnTo>
                  <a:pt x="496263" y="50800"/>
                </a:lnTo>
                <a:lnTo>
                  <a:pt x="480917" y="38100"/>
                </a:lnTo>
                <a:close/>
              </a:path>
              <a:path w="895984" h="1384300">
                <a:moveTo>
                  <a:pt x="823070" y="12700"/>
                </a:moveTo>
                <a:lnTo>
                  <a:pt x="591029" y="12700"/>
                </a:lnTo>
                <a:lnTo>
                  <a:pt x="584624" y="25400"/>
                </a:lnTo>
                <a:lnTo>
                  <a:pt x="543122" y="25400"/>
                </a:lnTo>
                <a:lnTo>
                  <a:pt x="528253" y="38100"/>
                </a:lnTo>
                <a:lnTo>
                  <a:pt x="514447" y="38100"/>
                </a:lnTo>
                <a:lnTo>
                  <a:pt x="509136" y="50800"/>
                </a:lnTo>
                <a:lnTo>
                  <a:pt x="845204" y="50800"/>
                </a:lnTo>
                <a:lnTo>
                  <a:pt x="839231" y="38100"/>
                </a:lnTo>
                <a:lnTo>
                  <a:pt x="830865" y="25400"/>
                </a:lnTo>
                <a:lnTo>
                  <a:pt x="823070" y="12700"/>
                </a:lnTo>
                <a:close/>
              </a:path>
              <a:path w="895984" h="1384300">
                <a:moveTo>
                  <a:pt x="768216" y="0"/>
                </a:moveTo>
                <a:lnTo>
                  <a:pt x="655146" y="0"/>
                </a:lnTo>
                <a:lnTo>
                  <a:pt x="650894" y="12700"/>
                </a:lnTo>
                <a:lnTo>
                  <a:pt x="785209" y="12700"/>
                </a:lnTo>
                <a:lnTo>
                  <a:pt x="768216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88620" y="2554696"/>
            <a:ext cx="10926445" cy="8915400"/>
            <a:chOff x="388620" y="2554696"/>
            <a:chExt cx="10926445" cy="8915400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20" y="2872549"/>
              <a:ext cx="2602992" cy="26029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4C4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7909" y="3573233"/>
              <a:ext cx="98120" cy="17622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6968" y="2554696"/>
              <a:ext cx="10778490" cy="8915400"/>
            </a:xfrm>
            <a:custGeom>
              <a:avLst/>
              <a:gdLst/>
              <a:ahLst/>
              <a:cxnLst/>
              <a:rect l="l" t="t" r="r" b="b"/>
              <a:pathLst>
                <a:path w="10778490" h="8915400">
                  <a:moveTo>
                    <a:pt x="10778020" y="0"/>
                  </a:moveTo>
                  <a:lnTo>
                    <a:pt x="2810725" y="749"/>
                  </a:lnTo>
                  <a:lnTo>
                    <a:pt x="2806458" y="2914510"/>
                  </a:lnTo>
                  <a:lnTo>
                    <a:pt x="0" y="2933547"/>
                  </a:lnTo>
                  <a:lnTo>
                    <a:pt x="0" y="8914955"/>
                  </a:lnTo>
                  <a:lnTo>
                    <a:pt x="10778020" y="8914955"/>
                  </a:lnTo>
                  <a:lnTo>
                    <a:pt x="1077802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31362" y="3276638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87001" y="7862709"/>
            <a:ext cx="4181475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Typically there is a short history of Raynaud’s phenomenon.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87013" y="9913925"/>
            <a:ext cx="4807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29839" y="3276637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361588" y="3483495"/>
            <a:ext cx="28835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40" dirty="0">
                <a:solidFill>
                  <a:srgbClr val="404049"/>
                </a:solidFill>
                <a:latin typeface="Trebuchet MS"/>
                <a:cs typeface="Trebuchet MS"/>
              </a:rPr>
              <a:t>Clinical</a:t>
            </a:r>
            <a:r>
              <a:rPr sz="2900" spc="-170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spc="-320" dirty="0">
                <a:solidFill>
                  <a:srgbClr val="404049"/>
                </a:solidFill>
                <a:latin typeface="Trebuchet MS"/>
                <a:cs typeface="Trebuchet MS"/>
              </a:rPr>
              <a:t>presentation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02025" y="4477219"/>
            <a:ext cx="4927600" cy="3158629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825461" y="793534"/>
            <a:ext cx="10033000" cy="116147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R="36195" algn="ctr">
              <a:lnSpc>
                <a:spcPts val="1975"/>
              </a:lnSpc>
              <a:spcBef>
                <a:spcPts val="420"/>
              </a:spcBef>
            </a:pPr>
            <a:r>
              <a:rPr sz="2600" dirty="0">
                <a:solidFill>
                  <a:srgbClr val="8E919D"/>
                </a:solidFill>
                <a:latin typeface="Trebuchet MS"/>
                <a:cs typeface="Trebuchet MS"/>
              </a:rPr>
              <a:t>A subtype with extensive internal organ and skin involvement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1211" y="10763801"/>
            <a:ext cx="676910" cy="634365"/>
            <a:chOff x="6291211" y="10763801"/>
            <a:chExt cx="676910" cy="634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763801"/>
              <a:ext cx="676655" cy="6339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81724" y="10954122"/>
              <a:ext cx="294640" cy="250825"/>
            </a:xfrm>
            <a:custGeom>
              <a:avLst/>
              <a:gdLst/>
              <a:ahLst/>
              <a:cxnLst/>
              <a:rect l="l" t="t" r="r" b="b"/>
              <a:pathLst>
                <a:path w="294640" h="250825">
                  <a:moveTo>
                    <a:pt x="175949" y="0"/>
                  </a:moveTo>
                  <a:lnTo>
                    <a:pt x="121968" y="19345"/>
                  </a:lnTo>
                  <a:lnTo>
                    <a:pt x="68399" y="60059"/>
                  </a:lnTo>
                  <a:lnTo>
                    <a:pt x="20301" y="104946"/>
                  </a:lnTo>
                  <a:lnTo>
                    <a:pt x="0" y="136562"/>
                  </a:lnTo>
                  <a:lnTo>
                    <a:pt x="14595" y="157918"/>
                  </a:lnTo>
                  <a:lnTo>
                    <a:pt x="45342" y="179975"/>
                  </a:lnTo>
                  <a:lnTo>
                    <a:pt x="75827" y="197239"/>
                  </a:lnTo>
                  <a:lnTo>
                    <a:pt x="89636" y="204215"/>
                  </a:lnTo>
                  <a:lnTo>
                    <a:pt x="130412" y="225256"/>
                  </a:lnTo>
                  <a:lnTo>
                    <a:pt x="166424" y="241684"/>
                  </a:lnTo>
                  <a:lnTo>
                    <a:pt x="216873" y="250817"/>
                  </a:lnTo>
                  <a:lnTo>
                    <a:pt x="233594" y="248870"/>
                  </a:lnTo>
                  <a:lnTo>
                    <a:pt x="271323" y="233762"/>
                  </a:lnTo>
                  <a:lnTo>
                    <a:pt x="294131" y="178573"/>
                  </a:lnTo>
                  <a:lnTo>
                    <a:pt x="291490" y="154647"/>
                  </a:lnTo>
                  <a:lnTo>
                    <a:pt x="281527" y="130898"/>
                  </a:lnTo>
                  <a:lnTo>
                    <a:pt x="270125" y="111958"/>
                  </a:lnTo>
                  <a:lnTo>
                    <a:pt x="218395" y="41522"/>
                  </a:lnTo>
                  <a:lnTo>
                    <a:pt x="192587" y="10562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61763" y="10776356"/>
            <a:ext cx="676910" cy="634365"/>
            <a:chOff x="4661763" y="10776356"/>
            <a:chExt cx="676910" cy="6343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776356"/>
              <a:ext cx="676655" cy="6339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2606" y="10966665"/>
              <a:ext cx="294640" cy="250825"/>
            </a:xfrm>
            <a:custGeom>
              <a:avLst/>
              <a:gdLst/>
              <a:ahLst/>
              <a:cxnLst/>
              <a:rect l="l" t="t" r="r" b="b"/>
              <a:pathLst>
                <a:path w="294639" h="250825">
                  <a:moveTo>
                    <a:pt x="118182" y="0"/>
                  </a:moveTo>
                  <a:lnTo>
                    <a:pt x="75736" y="41522"/>
                  </a:lnTo>
                  <a:lnTo>
                    <a:pt x="24006" y="111958"/>
                  </a:lnTo>
                  <a:lnTo>
                    <a:pt x="2641" y="154647"/>
                  </a:lnTo>
                  <a:lnTo>
                    <a:pt x="0" y="178573"/>
                  </a:lnTo>
                  <a:lnTo>
                    <a:pt x="4527" y="203142"/>
                  </a:lnTo>
                  <a:lnTo>
                    <a:pt x="39687" y="242543"/>
                  </a:lnTo>
                  <a:lnTo>
                    <a:pt x="77258" y="250817"/>
                  </a:lnTo>
                  <a:lnTo>
                    <a:pt x="94235" y="249155"/>
                  </a:lnTo>
                  <a:lnTo>
                    <a:pt x="140893" y="236482"/>
                  </a:lnTo>
                  <a:lnTo>
                    <a:pt x="204495" y="204215"/>
                  </a:lnTo>
                  <a:lnTo>
                    <a:pt x="218304" y="197239"/>
                  </a:lnTo>
                  <a:lnTo>
                    <a:pt x="248789" y="179975"/>
                  </a:lnTo>
                  <a:lnTo>
                    <a:pt x="279536" y="157918"/>
                  </a:lnTo>
                  <a:lnTo>
                    <a:pt x="294131" y="136562"/>
                  </a:lnTo>
                  <a:lnTo>
                    <a:pt x="273830" y="104946"/>
                  </a:lnTo>
                  <a:lnTo>
                    <a:pt x="225732" y="60059"/>
                  </a:lnTo>
                  <a:lnTo>
                    <a:pt x="172163" y="19345"/>
                  </a:lnTo>
                  <a:lnTo>
                    <a:pt x="135445" y="253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61855" y="6459105"/>
            <a:ext cx="817244" cy="826135"/>
            <a:chOff x="3361855" y="6459105"/>
            <a:chExt cx="817244" cy="8261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855" y="6459105"/>
              <a:ext cx="816851" cy="8260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26955" y="6624205"/>
              <a:ext cx="485775" cy="493395"/>
            </a:xfrm>
            <a:custGeom>
              <a:avLst/>
              <a:gdLst/>
              <a:ahLst/>
              <a:cxnLst/>
              <a:rect l="l" t="t" r="r" b="b"/>
              <a:pathLst>
                <a:path w="485775" h="493395">
                  <a:moveTo>
                    <a:pt x="120726" y="0"/>
                  </a:moveTo>
                  <a:lnTo>
                    <a:pt x="106100" y="44729"/>
                  </a:lnTo>
                  <a:lnTo>
                    <a:pt x="84586" y="109045"/>
                  </a:lnTo>
                  <a:lnTo>
                    <a:pt x="63042" y="171946"/>
                  </a:lnTo>
                  <a:lnTo>
                    <a:pt x="48323" y="212432"/>
                  </a:lnTo>
                  <a:lnTo>
                    <a:pt x="37965" y="239769"/>
                  </a:lnTo>
                  <a:lnTo>
                    <a:pt x="21666" y="285748"/>
                  </a:lnTo>
                  <a:lnTo>
                    <a:pt x="6614" y="333267"/>
                  </a:lnTo>
                  <a:lnTo>
                    <a:pt x="0" y="365226"/>
                  </a:lnTo>
                  <a:lnTo>
                    <a:pt x="2005" y="380516"/>
                  </a:lnTo>
                  <a:lnTo>
                    <a:pt x="7326" y="389950"/>
                  </a:lnTo>
                  <a:lnTo>
                    <a:pt x="14921" y="394340"/>
                  </a:lnTo>
                  <a:lnTo>
                    <a:pt x="23749" y="394500"/>
                  </a:lnTo>
                  <a:lnTo>
                    <a:pt x="34156" y="390252"/>
                  </a:lnTo>
                  <a:lnTo>
                    <a:pt x="63347" y="358813"/>
                  </a:lnTo>
                  <a:lnTo>
                    <a:pt x="94273" y="298062"/>
                  </a:lnTo>
                  <a:lnTo>
                    <a:pt x="112376" y="259529"/>
                  </a:lnTo>
                  <a:lnTo>
                    <a:pt x="126047" y="231559"/>
                  </a:lnTo>
                  <a:lnTo>
                    <a:pt x="138485" y="204089"/>
                  </a:lnTo>
                  <a:lnTo>
                    <a:pt x="154244" y="167309"/>
                  </a:lnTo>
                  <a:lnTo>
                    <a:pt x="169456" y="135940"/>
                  </a:lnTo>
                  <a:lnTo>
                    <a:pt x="180251" y="124701"/>
                  </a:lnTo>
                  <a:lnTo>
                    <a:pt x="188377" y="147391"/>
                  </a:lnTo>
                  <a:lnTo>
                    <a:pt x="187680" y="187837"/>
                  </a:lnTo>
                  <a:lnTo>
                    <a:pt x="183412" y="226462"/>
                  </a:lnTo>
                  <a:lnTo>
                    <a:pt x="169792" y="304251"/>
                  </a:lnTo>
                  <a:lnTo>
                    <a:pt x="160128" y="353626"/>
                  </a:lnTo>
                  <a:lnTo>
                    <a:pt x="146481" y="401318"/>
                  </a:lnTo>
                  <a:lnTo>
                    <a:pt x="141087" y="420385"/>
                  </a:lnTo>
                  <a:lnTo>
                    <a:pt x="137718" y="434238"/>
                  </a:lnTo>
                  <a:lnTo>
                    <a:pt x="135847" y="446585"/>
                  </a:lnTo>
                  <a:lnTo>
                    <a:pt x="135123" y="460770"/>
                  </a:lnTo>
                  <a:lnTo>
                    <a:pt x="136906" y="474280"/>
                  </a:lnTo>
                  <a:lnTo>
                    <a:pt x="142557" y="484606"/>
                  </a:lnTo>
                  <a:lnTo>
                    <a:pt x="152947" y="490959"/>
                  </a:lnTo>
                  <a:lnTo>
                    <a:pt x="164401" y="492921"/>
                  </a:lnTo>
                  <a:lnTo>
                    <a:pt x="174722" y="491764"/>
                  </a:lnTo>
                  <a:lnTo>
                    <a:pt x="200147" y="458592"/>
                  </a:lnTo>
                  <a:lnTo>
                    <a:pt x="207772" y="436702"/>
                  </a:lnTo>
                  <a:lnTo>
                    <a:pt x="244017" y="320865"/>
                  </a:lnTo>
                  <a:lnTo>
                    <a:pt x="262212" y="250586"/>
                  </a:lnTo>
                  <a:lnTo>
                    <a:pt x="271800" y="211499"/>
                  </a:lnTo>
                  <a:lnTo>
                    <a:pt x="275952" y="189509"/>
                  </a:lnTo>
                  <a:lnTo>
                    <a:pt x="277837" y="170522"/>
                  </a:lnTo>
                  <a:lnTo>
                    <a:pt x="280786" y="157511"/>
                  </a:lnTo>
                  <a:lnTo>
                    <a:pt x="285089" y="158821"/>
                  </a:lnTo>
                  <a:lnTo>
                    <a:pt x="289392" y="168449"/>
                  </a:lnTo>
                  <a:lnTo>
                    <a:pt x="292341" y="180390"/>
                  </a:lnTo>
                  <a:lnTo>
                    <a:pt x="291093" y="206459"/>
                  </a:lnTo>
                  <a:lnTo>
                    <a:pt x="285994" y="250320"/>
                  </a:lnTo>
                  <a:lnTo>
                    <a:pt x="280443" y="293719"/>
                  </a:lnTo>
                  <a:lnTo>
                    <a:pt x="277837" y="318401"/>
                  </a:lnTo>
                  <a:lnTo>
                    <a:pt x="274779" y="341511"/>
                  </a:lnTo>
                  <a:lnTo>
                    <a:pt x="267871" y="381252"/>
                  </a:lnTo>
                  <a:lnTo>
                    <a:pt x="260510" y="420991"/>
                  </a:lnTo>
                  <a:lnTo>
                    <a:pt x="256095" y="444093"/>
                  </a:lnTo>
                  <a:lnTo>
                    <a:pt x="254759" y="454652"/>
                  </a:lnTo>
                  <a:lnTo>
                    <a:pt x="255549" y="466555"/>
                  </a:lnTo>
                  <a:lnTo>
                    <a:pt x="260235" y="477888"/>
                  </a:lnTo>
                  <a:lnTo>
                    <a:pt x="270586" y="486740"/>
                  </a:lnTo>
                  <a:lnTo>
                    <a:pt x="278013" y="489270"/>
                  </a:lnTo>
                  <a:lnTo>
                    <a:pt x="285897" y="488478"/>
                  </a:lnTo>
                  <a:lnTo>
                    <a:pt x="313786" y="456150"/>
                  </a:lnTo>
                  <a:lnTo>
                    <a:pt x="323792" y="413865"/>
                  </a:lnTo>
                  <a:lnTo>
                    <a:pt x="328574" y="392341"/>
                  </a:lnTo>
                  <a:lnTo>
                    <a:pt x="343981" y="329187"/>
                  </a:lnTo>
                  <a:lnTo>
                    <a:pt x="352021" y="290796"/>
                  </a:lnTo>
                  <a:lnTo>
                    <a:pt x="361654" y="224221"/>
                  </a:lnTo>
                  <a:lnTo>
                    <a:pt x="367390" y="190625"/>
                  </a:lnTo>
                  <a:lnTo>
                    <a:pt x="375876" y="163466"/>
                  </a:lnTo>
                  <a:lnTo>
                    <a:pt x="388213" y="150202"/>
                  </a:lnTo>
                  <a:lnTo>
                    <a:pt x="398640" y="158217"/>
                  </a:lnTo>
                  <a:lnTo>
                    <a:pt x="406484" y="179798"/>
                  </a:lnTo>
                  <a:lnTo>
                    <a:pt x="411425" y="202139"/>
                  </a:lnTo>
                  <a:lnTo>
                    <a:pt x="413143" y="212432"/>
                  </a:lnTo>
                  <a:lnTo>
                    <a:pt x="418731" y="241158"/>
                  </a:lnTo>
                  <a:lnTo>
                    <a:pt x="421600" y="257408"/>
                  </a:lnTo>
                  <a:lnTo>
                    <a:pt x="422657" y="267187"/>
                  </a:lnTo>
                  <a:lnTo>
                    <a:pt x="422808" y="276504"/>
                  </a:lnTo>
                  <a:lnTo>
                    <a:pt x="424356" y="296185"/>
                  </a:lnTo>
                  <a:lnTo>
                    <a:pt x="427942" y="326723"/>
                  </a:lnTo>
                  <a:lnTo>
                    <a:pt x="431980" y="358646"/>
                  </a:lnTo>
                  <a:lnTo>
                    <a:pt x="434886" y="382485"/>
                  </a:lnTo>
                  <a:lnTo>
                    <a:pt x="438186" y="397495"/>
                  </a:lnTo>
                  <a:lnTo>
                    <a:pt x="444685" y="408378"/>
                  </a:lnTo>
                  <a:lnTo>
                    <a:pt x="454711" y="413807"/>
                  </a:lnTo>
                  <a:lnTo>
                    <a:pt x="468591" y="412457"/>
                  </a:lnTo>
                  <a:lnTo>
                    <a:pt x="477934" y="404323"/>
                  </a:lnTo>
                  <a:lnTo>
                    <a:pt x="483046" y="390912"/>
                  </a:lnTo>
                  <a:lnTo>
                    <a:pt x="485188" y="377082"/>
                  </a:lnTo>
                  <a:lnTo>
                    <a:pt x="485622" y="367690"/>
                  </a:lnTo>
                  <a:lnTo>
                    <a:pt x="484410" y="346300"/>
                  </a:lnTo>
                  <a:lnTo>
                    <a:pt x="481742" y="306447"/>
                  </a:lnTo>
                  <a:lnTo>
                    <a:pt x="479075" y="267981"/>
                  </a:lnTo>
                  <a:lnTo>
                    <a:pt x="474092" y="220127"/>
                  </a:lnTo>
                  <a:lnTo>
                    <a:pt x="468933" y="181968"/>
                  </a:lnTo>
                  <a:lnTo>
                    <a:pt x="465162" y="15681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32390" y="2580741"/>
            <a:ext cx="4821555" cy="8647430"/>
            <a:chOff x="3432390" y="2580741"/>
            <a:chExt cx="4821555" cy="86474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6904" y="6457226"/>
              <a:ext cx="816864" cy="8229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390" y="2581909"/>
              <a:ext cx="4750562" cy="86455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2810" y="2580741"/>
              <a:ext cx="4751718" cy="8647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7731" y="3464013"/>
              <a:ext cx="1432507" cy="35119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287" y="11026514"/>
              <a:ext cx="238925" cy="1864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126" y="11035150"/>
              <a:ext cx="238925" cy="1864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26955" y="6624205"/>
              <a:ext cx="485775" cy="493395"/>
            </a:xfrm>
            <a:custGeom>
              <a:avLst/>
              <a:gdLst/>
              <a:ahLst/>
              <a:cxnLst/>
              <a:rect l="l" t="t" r="r" b="b"/>
              <a:pathLst>
                <a:path w="485775" h="493395">
                  <a:moveTo>
                    <a:pt x="120726" y="0"/>
                  </a:moveTo>
                  <a:lnTo>
                    <a:pt x="106100" y="44729"/>
                  </a:lnTo>
                  <a:lnTo>
                    <a:pt x="84586" y="109045"/>
                  </a:lnTo>
                  <a:lnTo>
                    <a:pt x="63042" y="171946"/>
                  </a:lnTo>
                  <a:lnTo>
                    <a:pt x="48323" y="212432"/>
                  </a:lnTo>
                  <a:lnTo>
                    <a:pt x="37965" y="239769"/>
                  </a:lnTo>
                  <a:lnTo>
                    <a:pt x="21666" y="285748"/>
                  </a:lnTo>
                  <a:lnTo>
                    <a:pt x="6614" y="333267"/>
                  </a:lnTo>
                  <a:lnTo>
                    <a:pt x="0" y="365226"/>
                  </a:lnTo>
                  <a:lnTo>
                    <a:pt x="2005" y="380516"/>
                  </a:lnTo>
                  <a:lnTo>
                    <a:pt x="7326" y="389950"/>
                  </a:lnTo>
                  <a:lnTo>
                    <a:pt x="14921" y="394340"/>
                  </a:lnTo>
                  <a:lnTo>
                    <a:pt x="23749" y="394500"/>
                  </a:lnTo>
                  <a:lnTo>
                    <a:pt x="34156" y="390252"/>
                  </a:lnTo>
                  <a:lnTo>
                    <a:pt x="63347" y="358813"/>
                  </a:lnTo>
                  <a:lnTo>
                    <a:pt x="94273" y="298062"/>
                  </a:lnTo>
                  <a:lnTo>
                    <a:pt x="112376" y="259529"/>
                  </a:lnTo>
                  <a:lnTo>
                    <a:pt x="126047" y="231559"/>
                  </a:lnTo>
                  <a:lnTo>
                    <a:pt x="138485" y="204089"/>
                  </a:lnTo>
                  <a:lnTo>
                    <a:pt x="154244" y="167309"/>
                  </a:lnTo>
                  <a:lnTo>
                    <a:pt x="169456" y="135940"/>
                  </a:lnTo>
                  <a:lnTo>
                    <a:pt x="180251" y="124701"/>
                  </a:lnTo>
                  <a:lnTo>
                    <a:pt x="188377" y="147391"/>
                  </a:lnTo>
                  <a:lnTo>
                    <a:pt x="187680" y="187837"/>
                  </a:lnTo>
                  <a:lnTo>
                    <a:pt x="183412" y="226462"/>
                  </a:lnTo>
                  <a:lnTo>
                    <a:pt x="169792" y="304251"/>
                  </a:lnTo>
                  <a:lnTo>
                    <a:pt x="160128" y="353626"/>
                  </a:lnTo>
                  <a:lnTo>
                    <a:pt x="146481" y="401318"/>
                  </a:lnTo>
                  <a:lnTo>
                    <a:pt x="141087" y="420385"/>
                  </a:lnTo>
                  <a:lnTo>
                    <a:pt x="137718" y="434238"/>
                  </a:lnTo>
                  <a:lnTo>
                    <a:pt x="135847" y="446585"/>
                  </a:lnTo>
                  <a:lnTo>
                    <a:pt x="135123" y="460770"/>
                  </a:lnTo>
                  <a:lnTo>
                    <a:pt x="136906" y="474280"/>
                  </a:lnTo>
                  <a:lnTo>
                    <a:pt x="142557" y="484606"/>
                  </a:lnTo>
                  <a:lnTo>
                    <a:pt x="152947" y="490959"/>
                  </a:lnTo>
                  <a:lnTo>
                    <a:pt x="164401" y="492921"/>
                  </a:lnTo>
                  <a:lnTo>
                    <a:pt x="174722" y="491764"/>
                  </a:lnTo>
                  <a:lnTo>
                    <a:pt x="200147" y="458592"/>
                  </a:lnTo>
                  <a:lnTo>
                    <a:pt x="207772" y="436702"/>
                  </a:lnTo>
                  <a:lnTo>
                    <a:pt x="244017" y="320865"/>
                  </a:lnTo>
                  <a:lnTo>
                    <a:pt x="262212" y="250586"/>
                  </a:lnTo>
                  <a:lnTo>
                    <a:pt x="271800" y="211499"/>
                  </a:lnTo>
                  <a:lnTo>
                    <a:pt x="275952" y="189509"/>
                  </a:lnTo>
                  <a:lnTo>
                    <a:pt x="277837" y="170522"/>
                  </a:lnTo>
                  <a:lnTo>
                    <a:pt x="280786" y="157511"/>
                  </a:lnTo>
                  <a:lnTo>
                    <a:pt x="285089" y="158821"/>
                  </a:lnTo>
                  <a:lnTo>
                    <a:pt x="289392" y="168449"/>
                  </a:lnTo>
                  <a:lnTo>
                    <a:pt x="292341" y="180390"/>
                  </a:lnTo>
                  <a:lnTo>
                    <a:pt x="291093" y="206459"/>
                  </a:lnTo>
                  <a:lnTo>
                    <a:pt x="285994" y="250320"/>
                  </a:lnTo>
                  <a:lnTo>
                    <a:pt x="280443" y="293719"/>
                  </a:lnTo>
                  <a:lnTo>
                    <a:pt x="277837" y="318401"/>
                  </a:lnTo>
                  <a:lnTo>
                    <a:pt x="274779" y="341511"/>
                  </a:lnTo>
                  <a:lnTo>
                    <a:pt x="267871" y="381252"/>
                  </a:lnTo>
                  <a:lnTo>
                    <a:pt x="260510" y="420991"/>
                  </a:lnTo>
                  <a:lnTo>
                    <a:pt x="256095" y="444093"/>
                  </a:lnTo>
                  <a:lnTo>
                    <a:pt x="254759" y="454652"/>
                  </a:lnTo>
                  <a:lnTo>
                    <a:pt x="255549" y="466555"/>
                  </a:lnTo>
                  <a:lnTo>
                    <a:pt x="260235" y="477888"/>
                  </a:lnTo>
                  <a:lnTo>
                    <a:pt x="270586" y="486740"/>
                  </a:lnTo>
                  <a:lnTo>
                    <a:pt x="278013" y="489270"/>
                  </a:lnTo>
                  <a:lnTo>
                    <a:pt x="285897" y="488478"/>
                  </a:lnTo>
                  <a:lnTo>
                    <a:pt x="313786" y="456150"/>
                  </a:lnTo>
                  <a:lnTo>
                    <a:pt x="323792" y="413865"/>
                  </a:lnTo>
                  <a:lnTo>
                    <a:pt x="328574" y="392341"/>
                  </a:lnTo>
                  <a:lnTo>
                    <a:pt x="343981" y="329187"/>
                  </a:lnTo>
                  <a:lnTo>
                    <a:pt x="352021" y="290796"/>
                  </a:lnTo>
                  <a:lnTo>
                    <a:pt x="361654" y="224221"/>
                  </a:lnTo>
                  <a:lnTo>
                    <a:pt x="367390" y="190625"/>
                  </a:lnTo>
                  <a:lnTo>
                    <a:pt x="375876" y="163466"/>
                  </a:lnTo>
                  <a:lnTo>
                    <a:pt x="388213" y="150202"/>
                  </a:lnTo>
                  <a:lnTo>
                    <a:pt x="398640" y="158217"/>
                  </a:lnTo>
                  <a:lnTo>
                    <a:pt x="406484" y="179798"/>
                  </a:lnTo>
                  <a:lnTo>
                    <a:pt x="411425" y="202139"/>
                  </a:lnTo>
                  <a:lnTo>
                    <a:pt x="413143" y="212432"/>
                  </a:lnTo>
                  <a:lnTo>
                    <a:pt x="418731" y="241158"/>
                  </a:lnTo>
                  <a:lnTo>
                    <a:pt x="421600" y="257408"/>
                  </a:lnTo>
                  <a:lnTo>
                    <a:pt x="422657" y="267187"/>
                  </a:lnTo>
                  <a:lnTo>
                    <a:pt x="422808" y="276504"/>
                  </a:lnTo>
                  <a:lnTo>
                    <a:pt x="424356" y="296185"/>
                  </a:lnTo>
                  <a:lnTo>
                    <a:pt x="427942" y="326723"/>
                  </a:lnTo>
                  <a:lnTo>
                    <a:pt x="431980" y="358646"/>
                  </a:lnTo>
                  <a:lnTo>
                    <a:pt x="434886" y="382485"/>
                  </a:lnTo>
                  <a:lnTo>
                    <a:pt x="438186" y="397495"/>
                  </a:lnTo>
                  <a:lnTo>
                    <a:pt x="444685" y="408378"/>
                  </a:lnTo>
                  <a:lnTo>
                    <a:pt x="454711" y="413807"/>
                  </a:lnTo>
                  <a:lnTo>
                    <a:pt x="468591" y="412457"/>
                  </a:lnTo>
                  <a:lnTo>
                    <a:pt x="477934" y="404323"/>
                  </a:lnTo>
                  <a:lnTo>
                    <a:pt x="483046" y="390912"/>
                  </a:lnTo>
                  <a:lnTo>
                    <a:pt x="485188" y="377082"/>
                  </a:lnTo>
                  <a:lnTo>
                    <a:pt x="485622" y="367690"/>
                  </a:lnTo>
                  <a:lnTo>
                    <a:pt x="484410" y="346300"/>
                  </a:lnTo>
                  <a:lnTo>
                    <a:pt x="481742" y="306447"/>
                  </a:lnTo>
                  <a:lnTo>
                    <a:pt x="479075" y="267981"/>
                  </a:lnTo>
                  <a:lnTo>
                    <a:pt x="474092" y="220127"/>
                  </a:lnTo>
                  <a:lnTo>
                    <a:pt x="468933" y="181968"/>
                  </a:lnTo>
                  <a:lnTo>
                    <a:pt x="465162" y="15681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016" y="6622326"/>
              <a:ext cx="485775" cy="492759"/>
            </a:xfrm>
            <a:custGeom>
              <a:avLst/>
              <a:gdLst/>
              <a:ahLst/>
              <a:cxnLst/>
              <a:rect l="l" t="t" r="r" b="b"/>
              <a:pathLst>
                <a:path w="485775" h="492759">
                  <a:moveTo>
                    <a:pt x="363347" y="0"/>
                  </a:moveTo>
                  <a:lnTo>
                    <a:pt x="376782" y="45653"/>
                  </a:lnTo>
                  <a:lnTo>
                    <a:pt x="398984" y="109375"/>
                  </a:lnTo>
                  <a:lnTo>
                    <a:pt x="421856" y="171178"/>
                  </a:lnTo>
                  <a:lnTo>
                    <a:pt x="437299" y="211074"/>
                  </a:lnTo>
                  <a:lnTo>
                    <a:pt x="447657" y="238411"/>
                  </a:lnTo>
                  <a:lnTo>
                    <a:pt x="463956" y="284391"/>
                  </a:lnTo>
                  <a:lnTo>
                    <a:pt x="479007" y="331914"/>
                  </a:lnTo>
                  <a:lnTo>
                    <a:pt x="485622" y="363880"/>
                  </a:lnTo>
                  <a:lnTo>
                    <a:pt x="483644" y="378846"/>
                  </a:lnTo>
                  <a:lnTo>
                    <a:pt x="478367" y="387750"/>
                  </a:lnTo>
                  <a:lnTo>
                    <a:pt x="470781" y="392033"/>
                  </a:lnTo>
                  <a:lnTo>
                    <a:pt x="461873" y="393141"/>
                  </a:lnTo>
                  <a:lnTo>
                    <a:pt x="454786" y="389992"/>
                  </a:lnTo>
                  <a:lnTo>
                    <a:pt x="422275" y="357454"/>
                  </a:lnTo>
                  <a:lnTo>
                    <a:pt x="391344" y="296705"/>
                  </a:lnTo>
                  <a:lnTo>
                    <a:pt x="373240" y="258175"/>
                  </a:lnTo>
                  <a:lnTo>
                    <a:pt x="359575" y="230212"/>
                  </a:lnTo>
                  <a:lnTo>
                    <a:pt x="347268" y="203207"/>
                  </a:lnTo>
                  <a:lnTo>
                    <a:pt x="331795" y="167447"/>
                  </a:lnTo>
                  <a:lnTo>
                    <a:pt x="316867" y="137095"/>
                  </a:lnTo>
                  <a:lnTo>
                    <a:pt x="306197" y="126314"/>
                  </a:lnTo>
                  <a:lnTo>
                    <a:pt x="297940" y="148540"/>
                  </a:lnTo>
                  <a:lnTo>
                    <a:pt x="298348" y="187964"/>
                  </a:lnTo>
                  <a:lnTo>
                    <a:pt x="304787" y="242328"/>
                  </a:lnTo>
                  <a:lnTo>
                    <a:pt x="315824" y="302892"/>
                  </a:lnTo>
                  <a:lnTo>
                    <a:pt x="325488" y="352272"/>
                  </a:lnTo>
                  <a:lnTo>
                    <a:pt x="339134" y="399961"/>
                  </a:lnTo>
                  <a:lnTo>
                    <a:pt x="344529" y="419026"/>
                  </a:lnTo>
                  <a:lnTo>
                    <a:pt x="347903" y="432879"/>
                  </a:lnTo>
                  <a:lnTo>
                    <a:pt x="349015" y="446279"/>
                  </a:lnTo>
                  <a:lnTo>
                    <a:pt x="348319" y="462453"/>
                  </a:lnTo>
                  <a:lnTo>
                    <a:pt x="345714" y="477133"/>
                  </a:lnTo>
                  <a:lnTo>
                    <a:pt x="341096" y="486054"/>
                  </a:lnTo>
                  <a:lnTo>
                    <a:pt x="330553" y="491492"/>
                  </a:lnTo>
                  <a:lnTo>
                    <a:pt x="319789" y="492590"/>
                  </a:lnTo>
                  <a:lnTo>
                    <a:pt x="310382" y="490756"/>
                  </a:lnTo>
                  <a:lnTo>
                    <a:pt x="287574" y="458676"/>
                  </a:lnTo>
                  <a:lnTo>
                    <a:pt x="241592" y="319519"/>
                  </a:lnTo>
                  <a:lnTo>
                    <a:pt x="223397" y="249233"/>
                  </a:lnTo>
                  <a:lnTo>
                    <a:pt x="213809" y="210143"/>
                  </a:lnTo>
                  <a:lnTo>
                    <a:pt x="207772" y="169176"/>
                  </a:lnTo>
                  <a:lnTo>
                    <a:pt x="204829" y="156157"/>
                  </a:lnTo>
                  <a:lnTo>
                    <a:pt x="200526" y="157464"/>
                  </a:lnTo>
                  <a:lnTo>
                    <a:pt x="196224" y="167090"/>
                  </a:lnTo>
                  <a:lnTo>
                    <a:pt x="193281" y="179031"/>
                  </a:lnTo>
                  <a:lnTo>
                    <a:pt x="193044" y="195594"/>
                  </a:lnTo>
                  <a:lnTo>
                    <a:pt x="195245" y="219332"/>
                  </a:lnTo>
                  <a:lnTo>
                    <a:pt x="198819" y="244579"/>
                  </a:lnTo>
                  <a:lnTo>
                    <a:pt x="202704" y="265671"/>
                  </a:lnTo>
                  <a:lnTo>
                    <a:pt x="205355" y="280581"/>
                  </a:lnTo>
                  <a:lnTo>
                    <a:pt x="206890" y="294395"/>
                  </a:lnTo>
                  <a:lnTo>
                    <a:pt x="207599" y="306690"/>
                  </a:lnTo>
                  <a:lnTo>
                    <a:pt x="207772" y="317042"/>
                  </a:lnTo>
                  <a:lnTo>
                    <a:pt x="210829" y="340152"/>
                  </a:lnTo>
                  <a:lnTo>
                    <a:pt x="217738" y="379895"/>
                  </a:lnTo>
                  <a:lnTo>
                    <a:pt x="225099" y="419637"/>
                  </a:lnTo>
                  <a:lnTo>
                    <a:pt x="229514" y="442747"/>
                  </a:lnTo>
                  <a:lnTo>
                    <a:pt x="230856" y="453298"/>
                  </a:lnTo>
                  <a:lnTo>
                    <a:pt x="230065" y="465197"/>
                  </a:lnTo>
                  <a:lnTo>
                    <a:pt x="225376" y="476530"/>
                  </a:lnTo>
                  <a:lnTo>
                    <a:pt x="215023" y="485381"/>
                  </a:lnTo>
                  <a:lnTo>
                    <a:pt x="207859" y="487358"/>
                  </a:lnTo>
                  <a:lnTo>
                    <a:pt x="200542" y="485347"/>
                  </a:lnTo>
                  <a:lnTo>
                    <a:pt x="173217" y="451802"/>
                  </a:lnTo>
                  <a:lnTo>
                    <a:pt x="162080" y="411952"/>
                  </a:lnTo>
                  <a:lnTo>
                    <a:pt x="157035" y="390982"/>
                  </a:lnTo>
                  <a:lnTo>
                    <a:pt x="141633" y="327833"/>
                  </a:lnTo>
                  <a:lnTo>
                    <a:pt x="133593" y="289439"/>
                  </a:lnTo>
                  <a:lnTo>
                    <a:pt x="123033" y="223076"/>
                  </a:lnTo>
                  <a:lnTo>
                    <a:pt x="115289" y="189847"/>
                  </a:lnTo>
                  <a:lnTo>
                    <a:pt x="104865" y="162793"/>
                  </a:lnTo>
                  <a:lnTo>
                    <a:pt x="91821" y="148958"/>
                  </a:lnTo>
                  <a:lnTo>
                    <a:pt x="85744" y="157624"/>
                  </a:lnTo>
                  <a:lnTo>
                    <a:pt x="74483" y="201021"/>
                  </a:lnTo>
                  <a:lnTo>
                    <a:pt x="66891" y="239800"/>
                  </a:lnTo>
                  <a:lnTo>
                    <a:pt x="62814" y="275145"/>
                  </a:lnTo>
                  <a:lnTo>
                    <a:pt x="61266" y="294826"/>
                  </a:lnTo>
                  <a:lnTo>
                    <a:pt x="57680" y="325364"/>
                  </a:lnTo>
                  <a:lnTo>
                    <a:pt x="53641" y="357287"/>
                  </a:lnTo>
                  <a:lnTo>
                    <a:pt x="50736" y="381127"/>
                  </a:lnTo>
                  <a:lnTo>
                    <a:pt x="47429" y="396141"/>
                  </a:lnTo>
                  <a:lnTo>
                    <a:pt x="40927" y="407023"/>
                  </a:lnTo>
                  <a:lnTo>
                    <a:pt x="30903" y="412450"/>
                  </a:lnTo>
                  <a:lnTo>
                    <a:pt x="17030" y="411098"/>
                  </a:lnTo>
                  <a:lnTo>
                    <a:pt x="7683" y="402964"/>
                  </a:lnTo>
                  <a:lnTo>
                    <a:pt x="2571" y="389555"/>
                  </a:lnTo>
                  <a:lnTo>
                    <a:pt x="432" y="375728"/>
                  </a:lnTo>
                  <a:lnTo>
                    <a:pt x="0" y="366344"/>
                  </a:lnTo>
                  <a:lnTo>
                    <a:pt x="1210" y="344946"/>
                  </a:lnTo>
                  <a:lnTo>
                    <a:pt x="3873" y="305090"/>
                  </a:lnTo>
                  <a:lnTo>
                    <a:pt x="6536" y="266622"/>
                  </a:lnTo>
                  <a:lnTo>
                    <a:pt x="11517" y="218775"/>
                  </a:lnTo>
                  <a:lnTo>
                    <a:pt x="16676" y="180617"/>
                  </a:lnTo>
                  <a:lnTo>
                    <a:pt x="20447" y="155460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8620" y="8069630"/>
            <a:ext cx="2603500" cy="2603500"/>
            <a:chOff x="388620" y="8069630"/>
            <a:chExt cx="2603500" cy="260350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682723" y="2849308"/>
            <a:ext cx="2603500" cy="5217795"/>
            <a:chOff x="8682723" y="2849308"/>
            <a:chExt cx="2603500" cy="521779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2849308"/>
              <a:ext cx="2602992" cy="260299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5464086"/>
              <a:ext cx="2602992" cy="260299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20" y="5452579"/>
            <a:ext cx="2602992" cy="260299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152780" y="8772855"/>
            <a:ext cx="1098550" cy="1037590"/>
          </a:xfrm>
          <a:custGeom>
            <a:avLst/>
            <a:gdLst/>
            <a:ahLst/>
            <a:cxnLst/>
            <a:rect l="l" t="t" r="r" b="b"/>
            <a:pathLst>
              <a:path w="1098550" h="1037590">
                <a:moveTo>
                  <a:pt x="567752" y="0"/>
                </a:moveTo>
                <a:lnTo>
                  <a:pt x="530338" y="0"/>
                </a:lnTo>
                <a:lnTo>
                  <a:pt x="527785" y="114566"/>
                </a:lnTo>
                <a:lnTo>
                  <a:pt x="527237" y="212982"/>
                </a:lnTo>
                <a:lnTo>
                  <a:pt x="524572" y="264231"/>
                </a:lnTo>
                <a:lnTo>
                  <a:pt x="517193" y="310159"/>
                </a:lnTo>
                <a:lnTo>
                  <a:pt x="501782" y="346838"/>
                </a:lnTo>
                <a:lnTo>
                  <a:pt x="473759" y="387946"/>
                </a:lnTo>
                <a:lnTo>
                  <a:pt x="477892" y="372359"/>
                </a:lnTo>
                <a:lnTo>
                  <a:pt x="478860" y="351207"/>
                </a:lnTo>
                <a:lnTo>
                  <a:pt x="477912" y="312953"/>
                </a:lnTo>
                <a:lnTo>
                  <a:pt x="477523" y="283970"/>
                </a:lnTo>
                <a:lnTo>
                  <a:pt x="475329" y="255066"/>
                </a:lnTo>
                <a:lnTo>
                  <a:pt x="465555" y="197942"/>
                </a:lnTo>
                <a:lnTo>
                  <a:pt x="445564" y="148010"/>
                </a:lnTo>
                <a:lnTo>
                  <a:pt x="405865" y="118186"/>
                </a:lnTo>
                <a:lnTo>
                  <a:pt x="389409" y="117172"/>
                </a:lnTo>
                <a:lnTo>
                  <a:pt x="373118" y="120376"/>
                </a:lnTo>
                <a:lnTo>
                  <a:pt x="301712" y="162294"/>
                </a:lnTo>
                <a:lnTo>
                  <a:pt x="264910" y="194831"/>
                </a:lnTo>
                <a:lnTo>
                  <a:pt x="231791" y="231370"/>
                </a:lnTo>
                <a:lnTo>
                  <a:pt x="202234" y="271060"/>
                </a:lnTo>
                <a:lnTo>
                  <a:pt x="176122" y="313054"/>
                </a:lnTo>
                <a:lnTo>
                  <a:pt x="153183" y="355842"/>
                </a:lnTo>
                <a:lnTo>
                  <a:pt x="132248" y="399604"/>
                </a:lnTo>
                <a:lnTo>
                  <a:pt x="112925" y="444125"/>
                </a:lnTo>
                <a:lnTo>
                  <a:pt x="94820" y="489188"/>
                </a:lnTo>
                <a:lnTo>
                  <a:pt x="77540" y="534575"/>
                </a:lnTo>
                <a:lnTo>
                  <a:pt x="60692" y="580072"/>
                </a:lnTo>
                <a:lnTo>
                  <a:pt x="44596" y="626189"/>
                </a:lnTo>
                <a:lnTo>
                  <a:pt x="30719" y="671814"/>
                </a:lnTo>
                <a:lnTo>
                  <a:pt x="19217" y="717473"/>
                </a:lnTo>
                <a:lnTo>
                  <a:pt x="10248" y="763696"/>
                </a:lnTo>
                <a:lnTo>
                  <a:pt x="3971" y="811010"/>
                </a:lnTo>
                <a:lnTo>
                  <a:pt x="544" y="859942"/>
                </a:lnTo>
                <a:lnTo>
                  <a:pt x="0" y="891006"/>
                </a:lnTo>
                <a:lnTo>
                  <a:pt x="1735" y="936542"/>
                </a:lnTo>
                <a:lnTo>
                  <a:pt x="8498" y="984273"/>
                </a:lnTo>
                <a:lnTo>
                  <a:pt x="23035" y="1021921"/>
                </a:lnTo>
                <a:lnTo>
                  <a:pt x="48093" y="1037208"/>
                </a:lnTo>
                <a:lnTo>
                  <a:pt x="94583" y="1028727"/>
                </a:lnTo>
                <a:lnTo>
                  <a:pt x="134779" y="1007274"/>
                </a:lnTo>
                <a:lnTo>
                  <a:pt x="171579" y="978876"/>
                </a:lnTo>
                <a:lnTo>
                  <a:pt x="207881" y="949558"/>
                </a:lnTo>
                <a:lnTo>
                  <a:pt x="246584" y="925346"/>
                </a:lnTo>
                <a:lnTo>
                  <a:pt x="290587" y="912266"/>
                </a:lnTo>
                <a:lnTo>
                  <a:pt x="322194" y="913232"/>
                </a:lnTo>
                <a:lnTo>
                  <a:pt x="358419" y="917025"/>
                </a:lnTo>
                <a:lnTo>
                  <a:pt x="392866" y="915556"/>
                </a:lnTo>
                <a:lnTo>
                  <a:pt x="429726" y="882917"/>
                </a:lnTo>
                <a:lnTo>
                  <a:pt x="441205" y="839473"/>
                </a:lnTo>
                <a:lnTo>
                  <a:pt x="443933" y="791516"/>
                </a:lnTo>
                <a:lnTo>
                  <a:pt x="440885" y="735094"/>
                </a:lnTo>
                <a:lnTo>
                  <a:pt x="441209" y="707275"/>
                </a:lnTo>
                <a:lnTo>
                  <a:pt x="442995" y="675192"/>
                </a:lnTo>
                <a:lnTo>
                  <a:pt x="444943" y="617046"/>
                </a:lnTo>
                <a:lnTo>
                  <a:pt x="446480" y="584949"/>
                </a:lnTo>
                <a:lnTo>
                  <a:pt x="451463" y="522679"/>
                </a:lnTo>
                <a:lnTo>
                  <a:pt x="471295" y="464210"/>
                </a:lnTo>
                <a:lnTo>
                  <a:pt x="508103" y="412948"/>
                </a:lnTo>
                <a:lnTo>
                  <a:pt x="525270" y="386763"/>
                </a:lnTo>
                <a:lnTo>
                  <a:pt x="540358" y="358533"/>
                </a:lnTo>
                <a:lnTo>
                  <a:pt x="546619" y="344474"/>
                </a:lnTo>
                <a:lnTo>
                  <a:pt x="549045" y="337184"/>
                </a:lnTo>
                <a:lnTo>
                  <a:pt x="551470" y="344474"/>
                </a:lnTo>
                <a:lnTo>
                  <a:pt x="557732" y="358533"/>
                </a:lnTo>
                <a:lnTo>
                  <a:pt x="572820" y="386763"/>
                </a:lnTo>
                <a:lnTo>
                  <a:pt x="589986" y="412948"/>
                </a:lnTo>
                <a:lnTo>
                  <a:pt x="626794" y="464210"/>
                </a:lnTo>
                <a:lnTo>
                  <a:pt x="639646" y="491339"/>
                </a:lnTo>
                <a:lnTo>
                  <a:pt x="649895" y="554969"/>
                </a:lnTo>
                <a:lnTo>
                  <a:pt x="653141" y="617046"/>
                </a:lnTo>
                <a:lnTo>
                  <a:pt x="655093" y="675192"/>
                </a:lnTo>
                <a:lnTo>
                  <a:pt x="656880" y="707275"/>
                </a:lnTo>
                <a:lnTo>
                  <a:pt x="657205" y="735094"/>
                </a:lnTo>
                <a:lnTo>
                  <a:pt x="654157" y="791516"/>
                </a:lnTo>
                <a:lnTo>
                  <a:pt x="654645" y="819327"/>
                </a:lnTo>
                <a:lnTo>
                  <a:pt x="661227" y="861583"/>
                </a:lnTo>
                <a:lnTo>
                  <a:pt x="678953" y="900734"/>
                </a:lnTo>
                <a:lnTo>
                  <a:pt x="739665" y="917025"/>
                </a:lnTo>
                <a:lnTo>
                  <a:pt x="775890" y="913232"/>
                </a:lnTo>
                <a:lnTo>
                  <a:pt x="807502" y="912266"/>
                </a:lnTo>
                <a:lnTo>
                  <a:pt x="851505" y="925346"/>
                </a:lnTo>
                <a:lnTo>
                  <a:pt x="890209" y="949558"/>
                </a:lnTo>
                <a:lnTo>
                  <a:pt x="926511" y="978876"/>
                </a:lnTo>
                <a:lnTo>
                  <a:pt x="963311" y="1007274"/>
                </a:lnTo>
                <a:lnTo>
                  <a:pt x="1003506" y="1028727"/>
                </a:lnTo>
                <a:lnTo>
                  <a:pt x="1049996" y="1037208"/>
                </a:lnTo>
                <a:lnTo>
                  <a:pt x="1075055" y="1021921"/>
                </a:lnTo>
                <a:lnTo>
                  <a:pt x="1089592" y="984273"/>
                </a:lnTo>
                <a:lnTo>
                  <a:pt x="1096355" y="936542"/>
                </a:lnTo>
                <a:lnTo>
                  <a:pt x="1098090" y="891006"/>
                </a:lnTo>
                <a:lnTo>
                  <a:pt x="1097545" y="859942"/>
                </a:lnTo>
                <a:lnTo>
                  <a:pt x="1094118" y="811010"/>
                </a:lnTo>
                <a:lnTo>
                  <a:pt x="1087841" y="763696"/>
                </a:lnTo>
                <a:lnTo>
                  <a:pt x="1078873" y="717473"/>
                </a:lnTo>
                <a:lnTo>
                  <a:pt x="1067371" y="671814"/>
                </a:lnTo>
                <a:lnTo>
                  <a:pt x="1053493" y="626189"/>
                </a:lnTo>
                <a:lnTo>
                  <a:pt x="1037398" y="580072"/>
                </a:lnTo>
                <a:lnTo>
                  <a:pt x="1020548" y="534575"/>
                </a:lnTo>
                <a:lnTo>
                  <a:pt x="1003266" y="489188"/>
                </a:lnTo>
                <a:lnTo>
                  <a:pt x="985158" y="444125"/>
                </a:lnTo>
                <a:lnTo>
                  <a:pt x="965832" y="399604"/>
                </a:lnTo>
                <a:lnTo>
                  <a:pt x="944895" y="355842"/>
                </a:lnTo>
                <a:lnTo>
                  <a:pt x="921955" y="313054"/>
                </a:lnTo>
                <a:lnTo>
                  <a:pt x="895844" y="271060"/>
                </a:lnTo>
                <a:lnTo>
                  <a:pt x="866291" y="231370"/>
                </a:lnTo>
                <a:lnTo>
                  <a:pt x="833175" y="194831"/>
                </a:lnTo>
                <a:lnTo>
                  <a:pt x="796376" y="162294"/>
                </a:lnTo>
                <a:lnTo>
                  <a:pt x="755775" y="134607"/>
                </a:lnTo>
                <a:lnTo>
                  <a:pt x="708680" y="117172"/>
                </a:lnTo>
                <a:lnTo>
                  <a:pt x="692225" y="118186"/>
                </a:lnTo>
                <a:lnTo>
                  <a:pt x="652524" y="148010"/>
                </a:lnTo>
                <a:lnTo>
                  <a:pt x="632522" y="197942"/>
                </a:lnTo>
                <a:lnTo>
                  <a:pt x="622757" y="255066"/>
                </a:lnTo>
                <a:lnTo>
                  <a:pt x="619223" y="351207"/>
                </a:lnTo>
                <a:lnTo>
                  <a:pt x="620192" y="372359"/>
                </a:lnTo>
                <a:lnTo>
                  <a:pt x="624330" y="387946"/>
                </a:lnTo>
                <a:lnTo>
                  <a:pt x="608641" y="366153"/>
                </a:lnTo>
                <a:lnTo>
                  <a:pt x="587120" y="328630"/>
                </a:lnTo>
                <a:lnTo>
                  <a:pt x="573517" y="264231"/>
                </a:lnTo>
                <a:lnTo>
                  <a:pt x="570852" y="212982"/>
                </a:lnTo>
                <a:lnTo>
                  <a:pt x="570305" y="114566"/>
                </a:lnTo>
                <a:lnTo>
                  <a:pt x="567752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85401" y="3608389"/>
            <a:ext cx="1033144" cy="1133475"/>
          </a:xfrm>
          <a:custGeom>
            <a:avLst/>
            <a:gdLst/>
            <a:ahLst/>
            <a:cxnLst/>
            <a:rect l="l" t="t" r="r" b="b"/>
            <a:pathLst>
              <a:path w="1033145" h="1133475">
                <a:moveTo>
                  <a:pt x="781367" y="86"/>
                </a:moveTo>
                <a:lnTo>
                  <a:pt x="707833" y="0"/>
                </a:lnTo>
                <a:lnTo>
                  <a:pt x="644060" y="10657"/>
                </a:lnTo>
                <a:lnTo>
                  <a:pt x="589442" y="29812"/>
                </a:lnTo>
                <a:lnTo>
                  <a:pt x="543373" y="55222"/>
                </a:lnTo>
                <a:lnTo>
                  <a:pt x="505243" y="84640"/>
                </a:lnTo>
                <a:lnTo>
                  <a:pt x="474448" y="115822"/>
                </a:lnTo>
                <a:lnTo>
                  <a:pt x="450379" y="146524"/>
                </a:lnTo>
                <a:lnTo>
                  <a:pt x="419994" y="197503"/>
                </a:lnTo>
                <a:lnTo>
                  <a:pt x="412464" y="213291"/>
                </a:lnTo>
                <a:lnTo>
                  <a:pt x="409232" y="219618"/>
                </a:lnTo>
                <a:lnTo>
                  <a:pt x="372845" y="200728"/>
                </a:lnTo>
                <a:lnTo>
                  <a:pt x="344411" y="167574"/>
                </a:lnTo>
                <a:lnTo>
                  <a:pt x="325708" y="126754"/>
                </a:lnTo>
                <a:lnTo>
                  <a:pt x="314484" y="79788"/>
                </a:lnTo>
                <a:lnTo>
                  <a:pt x="312089" y="49045"/>
                </a:lnTo>
                <a:lnTo>
                  <a:pt x="232536" y="42161"/>
                </a:lnTo>
                <a:lnTo>
                  <a:pt x="230930" y="55471"/>
                </a:lnTo>
                <a:lnTo>
                  <a:pt x="230769" y="89919"/>
                </a:lnTo>
                <a:lnTo>
                  <a:pt x="238335" y="138862"/>
                </a:lnTo>
                <a:lnTo>
                  <a:pt x="259906" y="195655"/>
                </a:lnTo>
                <a:lnTo>
                  <a:pt x="301764" y="253654"/>
                </a:lnTo>
                <a:lnTo>
                  <a:pt x="338134" y="280723"/>
                </a:lnTo>
                <a:lnTo>
                  <a:pt x="388581" y="300695"/>
                </a:lnTo>
                <a:lnTo>
                  <a:pt x="406290" y="316629"/>
                </a:lnTo>
                <a:lnTo>
                  <a:pt x="455876" y="360328"/>
                </a:lnTo>
                <a:lnTo>
                  <a:pt x="486486" y="390192"/>
                </a:lnTo>
                <a:lnTo>
                  <a:pt x="512528" y="424557"/>
                </a:lnTo>
                <a:lnTo>
                  <a:pt x="531129" y="465206"/>
                </a:lnTo>
                <a:lnTo>
                  <a:pt x="542496" y="510261"/>
                </a:lnTo>
                <a:lnTo>
                  <a:pt x="546837" y="557846"/>
                </a:lnTo>
                <a:lnTo>
                  <a:pt x="544360" y="606086"/>
                </a:lnTo>
                <a:lnTo>
                  <a:pt x="535272" y="653105"/>
                </a:lnTo>
                <a:lnTo>
                  <a:pt x="519781" y="697025"/>
                </a:lnTo>
                <a:lnTo>
                  <a:pt x="498094" y="735972"/>
                </a:lnTo>
                <a:lnTo>
                  <a:pt x="470420" y="768068"/>
                </a:lnTo>
                <a:lnTo>
                  <a:pt x="433493" y="794496"/>
                </a:lnTo>
                <a:lnTo>
                  <a:pt x="392541" y="811827"/>
                </a:lnTo>
                <a:lnTo>
                  <a:pt x="352213" y="818912"/>
                </a:lnTo>
                <a:lnTo>
                  <a:pt x="317157" y="814601"/>
                </a:lnTo>
                <a:lnTo>
                  <a:pt x="314782" y="813801"/>
                </a:lnTo>
                <a:lnTo>
                  <a:pt x="309829" y="801253"/>
                </a:lnTo>
                <a:lnTo>
                  <a:pt x="304672" y="793074"/>
                </a:lnTo>
                <a:lnTo>
                  <a:pt x="274356" y="758971"/>
                </a:lnTo>
                <a:lnTo>
                  <a:pt x="222013" y="726820"/>
                </a:lnTo>
                <a:lnTo>
                  <a:pt x="172897" y="713750"/>
                </a:lnTo>
                <a:lnTo>
                  <a:pt x="145449" y="711674"/>
                </a:lnTo>
                <a:lnTo>
                  <a:pt x="117976" y="713461"/>
                </a:lnTo>
                <a:lnTo>
                  <a:pt x="66217" y="731098"/>
                </a:lnTo>
                <a:lnTo>
                  <a:pt x="27803" y="765141"/>
                </a:lnTo>
                <a:lnTo>
                  <a:pt x="2285" y="809889"/>
                </a:lnTo>
                <a:lnTo>
                  <a:pt x="0" y="816264"/>
                </a:lnTo>
                <a:lnTo>
                  <a:pt x="67475" y="828533"/>
                </a:lnTo>
                <a:lnTo>
                  <a:pt x="76263" y="813293"/>
                </a:lnTo>
                <a:lnTo>
                  <a:pt x="82289" y="805602"/>
                </a:lnTo>
                <a:lnTo>
                  <a:pt x="129434" y="779859"/>
                </a:lnTo>
                <a:lnTo>
                  <a:pt x="157072" y="779260"/>
                </a:lnTo>
                <a:lnTo>
                  <a:pt x="183687" y="785685"/>
                </a:lnTo>
                <a:lnTo>
                  <a:pt x="215187" y="816337"/>
                </a:lnTo>
                <a:lnTo>
                  <a:pt x="219824" y="844115"/>
                </a:lnTo>
                <a:lnTo>
                  <a:pt x="219265" y="852574"/>
                </a:lnTo>
                <a:lnTo>
                  <a:pt x="218135" y="860892"/>
                </a:lnTo>
                <a:lnTo>
                  <a:pt x="216519" y="875924"/>
                </a:lnTo>
                <a:lnTo>
                  <a:pt x="214866" y="884111"/>
                </a:lnTo>
                <a:lnTo>
                  <a:pt x="212140" y="889556"/>
                </a:lnTo>
                <a:lnTo>
                  <a:pt x="207488" y="894602"/>
                </a:lnTo>
                <a:lnTo>
                  <a:pt x="199688" y="904512"/>
                </a:lnTo>
                <a:lnTo>
                  <a:pt x="190688" y="918501"/>
                </a:lnTo>
                <a:lnTo>
                  <a:pt x="182435" y="935784"/>
                </a:lnTo>
                <a:lnTo>
                  <a:pt x="176573" y="959243"/>
                </a:lnTo>
                <a:lnTo>
                  <a:pt x="176941" y="983339"/>
                </a:lnTo>
                <a:lnTo>
                  <a:pt x="197392" y="1031119"/>
                </a:lnTo>
                <a:lnTo>
                  <a:pt x="245827" y="1074470"/>
                </a:lnTo>
                <a:lnTo>
                  <a:pt x="281176" y="1093029"/>
                </a:lnTo>
                <a:lnTo>
                  <a:pt x="324285" y="1108736"/>
                </a:lnTo>
                <a:lnTo>
                  <a:pt x="375409" y="1121009"/>
                </a:lnTo>
                <a:lnTo>
                  <a:pt x="434804" y="1129265"/>
                </a:lnTo>
                <a:lnTo>
                  <a:pt x="502724" y="1132924"/>
                </a:lnTo>
                <a:lnTo>
                  <a:pt x="579424" y="1131402"/>
                </a:lnTo>
                <a:lnTo>
                  <a:pt x="625364" y="1125773"/>
                </a:lnTo>
                <a:lnTo>
                  <a:pt x="668549" y="1114216"/>
                </a:lnTo>
                <a:lnTo>
                  <a:pt x="709038" y="1097207"/>
                </a:lnTo>
                <a:lnTo>
                  <a:pt x="746886" y="1075217"/>
                </a:lnTo>
                <a:lnTo>
                  <a:pt x="782152" y="1048722"/>
                </a:lnTo>
                <a:lnTo>
                  <a:pt x="814893" y="1018195"/>
                </a:lnTo>
                <a:lnTo>
                  <a:pt x="845166" y="984109"/>
                </a:lnTo>
                <a:lnTo>
                  <a:pt x="873027" y="946939"/>
                </a:lnTo>
                <a:lnTo>
                  <a:pt x="898536" y="907158"/>
                </a:lnTo>
                <a:lnTo>
                  <a:pt x="921747" y="865239"/>
                </a:lnTo>
                <a:lnTo>
                  <a:pt x="942720" y="821657"/>
                </a:lnTo>
                <a:lnTo>
                  <a:pt x="961510" y="776885"/>
                </a:lnTo>
                <a:lnTo>
                  <a:pt x="978176" y="731398"/>
                </a:lnTo>
                <a:lnTo>
                  <a:pt x="992775" y="685668"/>
                </a:lnTo>
                <a:lnTo>
                  <a:pt x="1005363" y="640169"/>
                </a:lnTo>
                <a:lnTo>
                  <a:pt x="1015998" y="595376"/>
                </a:lnTo>
                <a:lnTo>
                  <a:pt x="1024737" y="551761"/>
                </a:lnTo>
                <a:lnTo>
                  <a:pt x="1031198" y="494946"/>
                </a:lnTo>
                <a:lnTo>
                  <a:pt x="1032699" y="458700"/>
                </a:lnTo>
                <a:lnTo>
                  <a:pt x="1032591" y="418569"/>
                </a:lnTo>
                <a:lnTo>
                  <a:pt x="1030533" y="375559"/>
                </a:lnTo>
                <a:lnTo>
                  <a:pt x="1026183" y="330676"/>
                </a:lnTo>
                <a:lnTo>
                  <a:pt x="1019198" y="284926"/>
                </a:lnTo>
                <a:lnTo>
                  <a:pt x="1009237" y="239314"/>
                </a:lnTo>
                <a:lnTo>
                  <a:pt x="995957" y="194847"/>
                </a:lnTo>
                <a:lnTo>
                  <a:pt x="979018" y="152529"/>
                </a:lnTo>
                <a:lnTo>
                  <a:pt x="958076" y="113366"/>
                </a:lnTo>
                <a:lnTo>
                  <a:pt x="932790" y="78365"/>
                </a:lnTo>
                <a:lnTo>
                  <a:pt x="902818" y="48530"/>
                </a:lnTo>
                <a:lnTo>
                  <a:pt x="867818" y="24869"/>
                </a:lnTo>
                <a:lnTo>
                  <a:pt x="827448" y="8385"/>
                </a:lnTo>
                <a:lnTo>
                  <a:pt x="781367" y="86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42004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45" y="219468"/>
                </a:moveTo>
                <a:lnTo>
                  <a:pt x="475830" y="204952"/>
                </a:lnTo>
                <a:lnTo>
                  <a:pt x="468414" y="191731"/>
                </a:lnTo>
                <a:lnTo>
                  <a:pt x="456450" y="182435"/>
                </a:lnTo>
                <a:lnTo>
                  <a:pt x="442353" y="178574"/>
                </a:lnTo>
                <a:lnTo>
                  <a:pt x="427824" y="180289"/>
                </a:lnTo>
                <a:lnTo>
                  <a:pt x="414616" y="187693"/>
                </a:lnTo>
                <a:lnTo>
                  <a:pt x="152133" y="413550"/>
                </a:lnTo>
                <a:lnTo>
                  <a:pt x="142824" y="425513"/>
                </a:lnTo>
                <a:lnTo>
                  <a:pt x="138976" y="439623"/>
                </a:lnTo>
                <a:lnTo>
                  <a:pt x="140677" y="454139"/>
                </a:lnTo>
                <a:lnTo>
                  <a:pt x="169049" y="479780"/>
                </a:lnTo>
                <a:lnTo>
                  <a:pt x="177038" y="480618"/>
                </a:lnTo>
                <a:lnTo>
                  <a:pt x="183616" y="480060"/>
                </a:lnTo>
                <a:lnTo>
                  <a:pt x="464388" y="245529"/>
                </a:lnTo>
                <a:lnTo>
                  <a:pt x="477545" y="219468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94248" y="8890414"/>
            <a:ext cx="464184" cy="1160145"/>
          </a:xfrm>
          <a:custGeom>
            <a:avLst/>
            <a:gdLst/>
            <a:ahLst/>
            <a:cxnLst/>
            <a:rect l="l" t="t" r="r" b="b"/>
            <a:pathLst>
              <a:path w="464184" h="1160145">
                <a:moveTo>
                  <a:pt x="35509" y="0"/>
                </a:moveTo>
                <a:lnTo>
                  <a:pt x="21371" y="3751"/>
                </a:lnTo>
                <a:lnTo>
                  <a:pt x="9339" y="12958"/>
                </a:lnTo>
                <a:lnTo>
                  <a:pt x="1823" y="26117"/>
                </a:lnTo>
                <a:lnTo>
                  <a:pt x="0" y="40628"/>
                </a:lnTo>
                <a:lnTo>
                  <a:pt x="3751" y="54763"/>
                </a:lnTo>
                <a:lnTo>
                  <a:pt x="12958" y="66794"/>
                </a:lnTo>
                <a:lnTo>
                  <a:pt x="387532" y="394174"/>
                </a:lnTo>
                <a:lnTo>
                  <a:pt x="387532" y="1121643"/>
                </a:lnTo>
                <a:lnTo>
                  <a:pt x="390530" y="1136493"/>
                </a:lnTo>
                <a:lnTo>
                  <a:pt x="398706" y="1148619"/>
                </a:lnTo>
                <a:lnTo>
                  <a:pt x="410833" y="1156795"/>
                </a:lnTo>
                <a:lnTo>
                  <a:pt x="425683" y="1159794"/>
                </a:lnTo>
                <a:lnTo>
                  <a:pt x="440533" y="1156795"/>
                </a:lnTo>
                <a:lnTo>
                  <a:pt x="452659" y="1148619"/>
                </a:lnTo>
                <a:lnTo>
                  <a:pt x="460835" y="1136493"/>
                </a:lnTo>
                <a:lnTo>
                  <a:pt x="463834" y="1121643"/>
                </a:lnTo>
                <a:lnTo>
                  <a:pt x="463834" y="376851"/>
                </a:lnTo>
                <a:lnTo>
                  <a:pt x="63174" y="9339"/>
                </a:lnTo>
                <a:lnTo>
                  <a:pt x="50021" y="1823"/>
                </a:lnTo>
                <a:lnTo>
                  <a:pt x="35509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0100" y="5665032"/>
            <a:ext cx="1778000" cy="220749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9480537" y="9068987"/>
            <a:ext cx="339090" cy="302260"/>
          </a:xfrm>
          <a:custGeom>
            <a:avLst/>
            <a:gdLst/>
            <a:ahLst/>
            <a:cxnLst/>
            <a:rect l="l" t="t" r="r" b="b"/>
            <a:pathLst>
              <a:path w="339090" h="302259">
                <a:moveTo>
                  <a:pt x="35191" y="0"/>
                </a:moveTo>
                <a:lnTo>
                  <a:pt x="21087" y="3860"/>
                </a:lnTo>
                <a:lnTo>
                  <a:pt x="9131" y="13163"/>
                </a:lnTo>
                <a:lnTo>
                  <a:pt x="1712" y="26371"/>
                </a:lnTo>
                <a:lnTo>
                  <a:pt x="0" y="40895"/>
                </a:lnTo>
                <a:lnTo>
                  <a:pt x="3859" y="55002"/>
                </a:lnTo>
                <a:lnTo>
                  <a:pt x="275640" y="292817"/>
                </a:lnTo>
                <a:lnTo>
                  <a:pt x="300507" y="302050"/>
                </a:lnTo>
                <a:lnTo>
                  <a:pt x="308494" y="301210"/>
                </a:lnTo>
                <a:lnTo>
                  <a:pt x="336856" y="275570"/>
                </a:lnTo>
                <a:lnTo>
                  <a:pt x="338569" y="261046"/>
                </a:lnTo>
                <a:lnTo>
                  <a:pt x="334710" y="246939"/>
                </a:lnTo>
                <a:lnTo>
                  <a:pt x="325412" y="234981"/>
                </a:lnTo>
                <a:lnTo>
                  <a:pt x="62928" y="9124"/>
                </a:lnTo>
                <a:lnTo>
                  <a:pt x="49714" y="1712"/>
                </a:lnTo>
                <a:lnTo>
                  <a:pt x="35191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26251" y="6155283"/>
            <a:ext cx="895985" cy="1384300"/>
          </a:xfrm>
          <a:custGeom>
            <a:avLst/>
            <a:gdLst/>
            <a:ahLst/>
            <a:cxnLst/>
            <a:rect l="l" t="t" r="r" b="b"/>
            <a:pathLst>
              <a:path w="895984" h="1384300">
                <a:moveTo>
                  <a:pt x="494808" y="901700"/>
                </a:moveTo>
                <a:lnTo>
                  <a:pt x="379019" y="901700"/>
                </a:lnTo>
                <a:lnTo>
                  <a:pt x="379466" y="914400"/>
                </a:lnTo>
                <a:lnTo>
                  <a:pt x="382899" y="927100"/>
                </a:lnTo>
                <a:lnTo>
                  <a:pt x="390214" y="952500"/>
                </a:lnTo>
                <a:lnTo>
                  <a:pt x="393800" y="965200"/>
                </a:lnTo>
                <a:lnTo>
                  <a:pt x="396938" y="977900"/>
                </a:lnTo>
                <a:lnTo>
                  <a:pt x="399777" y="990600"/>
                </a:lnTo>
                <a:lnTo>
                  <a:pt x="406803" y="990600"/>
                </a:lnTo>
                <a:lnTo>
                  <a:pt x="417240" y="1003300"/>
                </a:lnTo>
                <a:lnTo>
                  <a:pt x="436937" y="1028700"/>
                </a:lnTo>
                <a:lnTo>
                  <a:pt x="439058" y="1028700"/>
                </a:lnTo>
                <a:lnTo>
                  <a:pt x="439058" y="1041400"/>
                </a:lnTo>
                <a:lnTo>
                  <a:pt x="447402" y="1066800"/>
                </a:lnTo>
                <a:lnTo>
                  <a:pt x="465999" y="1092200"/>
                </a:lnTo>
                <a:lnTo>
                  <a:pt x="485194" y="1130300"/>
                </a:lnTo>
                <a:lnTo>
                  <a:pt x="495331" y="1155700"/>
                </a:lnTo>
                <a:lnTo>
                  <a:pt x="496643" y="1181100"/>
                </a:lnTo>
                <a:lnTo>
                  <a:pt x="496262" y="1193800"/>
                </a:lnTo>
                <a:lnTo>
                  <a:pt x="494885" y="1219200"/>
                </a:lnTo>
                <a:lnTo>
                  <a:pt x="493211" y="1244600"/>
                </a:lnTo>
                <a:lnTo>
                  <a:pt x="493493" y="1270000"/>
                </a:lnTo>
                <a:lnTo>
                  <a:pt x="496263" y="1308100"/>
                </a:lnTo>
                <a:lnTo>
                  <a:pt x="499631" y="1333500"/>
                </a:lnTo>
                <a:lnTo>
                  <a:pt x="501707" y="1358900"/>
                </a:lnTo>
                <a:lnTo>
                  <a:pt x="503601" y="1358900"/>
                </a:lnTo>
                <a:lnTo>
                  <a:pt x="507284" y="1371600"/>
                </a:lnTo>
                <a:lnTo>
                  <a:pt x="512160" y="1384300"/>
                </a:lnTo>
                <a:lnTo>
                  <a:pt x="564881" y="1384300"/>
                </a:lnTo>
                <a:lnTo>
                  <a:pt x="565480" y="1371600"/>
                </a:lnTo>
                <a:lnTo>
                  <a:pt x="566477" y="1371600"/>
                </a:lnTo>
                <a:lnTo>
                  <a:pt x="570675" y="1346200"/>
                </a:lnTo>
                <a:lnTo>
                  <a:pt x="576961" y="1320800"/>
                </a:lnTo>
                <a:lnTo>
                  <a:pt x="583047" y="1270000"/>
                </a:lnTo>
                <a:lnTo>
                  <a:pt x="586644" y="1244600"/>
                </a:lnTo>
                <a:lnTo>
                  <a:pt x="586865" y="1219200"/>
                </a:lnTo>
                <a:lnTo>
                  <a:pt x="585190" y="1193800"/>
                </a:lnTo>
                <a:lnTo>
                  <a:pt x="582915" y="1181100"/>
                </a:lnTo>
                <a:lnTo>
                  <a:pt x="581336" y="1168400"/>
                </a:lnTo>
                <a:lnTo>
                  <a:pt x="578059" y="1117600"/>
                </a:lnTo>
                <a:lnTo>
                  <a:pt x="571785" y="1079500"/>
                </a:lnTo>
                <a:lnTo>
                  <a:pt x="549753" y="1041400"/>
                </a:lnTo>
                <a:lnTo>
                  <a:pt x="537444" y="1028700"/>
                </a:lnTo>
                <a:lnTo>
                  <a:pt x="526129" y="1016000"/>
                </a:lnTo>
                <a:lnTo>
                  <a:pt x="517965" y="1003300"/>
                </a:lnTo>
                <a:lnTo>
                  <a:pt x="500590" y="1003300"/>
                </a:lnTo>
                <a:lnTo>
                  <a:pt x="500242" y="990600"/>
                </a:lnTo>
                <a:lnTo>
                  <a:pt x="499295" y="977900"/>
                </a:lnTo>
                <a:lnTo>
                  <a:pt x="497452" y="977900"/>
                </a:lnTo>
                <a:lnTo>
                  <a:pt x="493293" y="965200"/>
                </a:lnTo>
                <a:lnTo>
                  <a:pt x="487238" y="965200"/>
                </a:lnTo>
                <a:lnTo>
                  <a:pt x="481779" y="952500"/>
                </a:lnTo>
                <a:lnTo>
                  <a:pt x="479406" y="952500"/>
                </a:lnTo>
                <a:lnTo>
                  <a:pt x="479406" y="939800"/>
                </a:lnTo>
                <a:lnTo>
                  <a:pt x="476218" y="939800"/>
                </a:lnTo>
                <a:lnTo>
                  <a:pt x="485781" y="927100"/>
                </a:lnTo>
                <a:lnTo>
                  <a:pt x="490023" y="914400"/>
                </a:lnTo>
                <a:lnTo>
                  <a:pt x="492615" y="914400"/>
                </a:lnTo>
                <a:lnTo>
                  <a:pt x="494808" y="901700"/>
                </a:lnTo>
                <a:close/>
              </a:path>
              <a:path w="895984" h="1384300">
                <a:moveTo>
                  <a:pt x="513391" y="863600"/>
                </a:moveTo>
                <a:lnTo>
                  <a:pt x="390068" y="863600"/>
                </a:lnTo>
                <a:lnTo>
                  <a:pt x="387162" y="876300"/>
                </a:lnTo>
                <a:lnTo>
                  <a:pt x="383662" y="889000"/>
                </a:lnTo>
                <a:lnTo>
                  <a:pt x="380663" y="901700"/>
                </a:lnTo>
                <a:lnTo>
                  <a:pt x="497795" y="901700"/>
                </a:lnTo>
                <a:lnTo>
                  <a:pt x="502774" y="876300"/>
                </a:lnTo>
                <a:lnTo>
                  <a:pt x="513391" y="863600"/>
                </a:lnTo>
                <a:close/>
              </a:path>
              <a:path w="895984" h="1384300">
                <a:moveTo>
                  <a:pt x="596208" y="787400"/>
                </a:moveTo>
                <a:lnTo>
                  <a:pt x="415702" y="787400"/>
                </a:lnTo>
                <a:lnTo>
                  <a:pt x="409349" y="800100"/>
                </a:lnTo>
                <a:lnTo>
                  <a:pt x="404687" y="812800"/>
                </a:lnTo>
                <a:lnTo>
                  <a:pt x="399427" y="825500"/>
                </a:lnTo>
                <a:lnTo>
                  <a:pt x="391280" y="863600"/>
                </a:lnTo>
                <a:lnTo>
                  <a:pt x="516566" y="863600"/>
                </a:lnTo>
                <a:lnTo>
                  <a:pt x="518541" y="850900"/>
                </a:lnTo>
                <a:lnTo>
                  <a:pt x="523288" y="850900"/>
                </a:lnTo>
                <a:lnTo>
                  <a:pt x="528250" y="838200"/>
                </a:lnTo>
                <a:lnTo>
                  <a:pt x="535679" y="825500"/>
                </a:lnTo>
                <a:lnTo>
                  <a:pt x="550551" y="825500"/>
                </a:lnTo>
                <a:lnTo>
                  <a:pt x="554793" y="812800"/>
                </a:lnTo>
                <a:lnTo>
                  <a:pt x="581476" y="812800"/>
                </a:lnTo>
                <a:lnTo>
                  <a:pt x="586901" y="800100"/>
                </a:lnTo>
                <a:lnTo>
                  <a:pt x="596208" y="787400"/>
                </a:lnTo>
                <a:close/>
              </a:path>
              <a:path w="895984" h="1384300">
                <a:moveTo>
                  <a:pt x="144938" y="812800"/>
                </a:moveTo>
                <a:lnTo>
                  <a:pt x="122440" y="812800"/>
                </a:lnTo>
                <a:lnTo>
                  <a:pt x="127679" y="825500"/>
                </a:lnTo>
                <a:lnTo>
                  <a:pt x="144938" y="825500"/>
                </a:lnTo>
                <a:lnTo>
                  <a:pt x="144938" y="812800"/>
                </a:lnTo>
                <a:close/>
              </a:path>
              <a:path w="895984" h="1384300">
                <a:moveTo>
                  <a:pt x="130797" y="762000"/>
                </a:moveTo>
                <a:lnTo>
                  <a:pt x="108587" y="762000"/>
                </a:lnTo>
                <a:lnTo>
                  <a:pt x="110842" y="774700"/>
                </a:lnTo>
                <a:lnTo>
                  <a:pt x="114216" y="800100"/>
                </a:lnTo>
                <a:lnTo>
                  <a:pt x="118395" y="812800"/>
                </a:lnTo>
                <a:lnTo>
                  <a:pt x="142805" y="812800"/>
                </a:lnTo>
                <a:lnTo>
                  <a:pt x="139920" y="800100"/>
                </a:lnTo>
                <a:lnTo>
                  <a:pt x="135640" y="800100"/>
                </a:lnTo>
                <a:lnTo>
                  <a:pt x="131759" y="787400"/>
                </a:lnTo>
                <a:lnTo>
                  <a:pt x="130067" y="774700"/>
                </a:lnTo>
                <a:lnTo>
                  <a:pt x="130797" y="762000"/>
                </a:lnTo>
                <a:close/>
              </a:path>
              <a:path w="895984" h="1384300">
                <a:moveTo>
                  <a:pt x="643059" y="787400"/>
                </a:moveTo>
                <a:lnTo>
                  <a:pt x="596208" y="787400"/>
                </a:lnTo>
                <a:lnTo>
                  <a:pt x="610674" y="800100"/>
                </a:lnTo>
                <a:lnTo>
                  <a:pt x="638134" y="800100"/>
                </a:lnTo>
                <a:lnTo>
                  <a:pt x="643059" y="787400"/>
                </a:lnTo>
                <a:close/>
              </a:path>
              <a:path w="895984" h="1384300">
                <a:moveTo>
                  <a:pt x="765041" y="723900"/>
                </a:moveTo>
                <a:lnTo>
                  <a:pt x="469585" y="723900"/>
                </a:lnTo>
                <a:lnTo>
                  <a:pt x="458966" y="736600"/>
                </a:lnTo>
                <a:lnTo>
                  <a:pt x="447554" y="749300"/>
                </a:lnTo>
                <a:lnTo>
                  <a:pt x="437796" y="762000"/>
                </a:lnTo>
                <a:lnTo>
                  <a:pt x="430033" y="774700"/>
                </a:lnTo>
                <a:lnTo>
                  <a:pt x="423067" y="787400"/>
                </a:lnTo>
                <a:lnTo>
                  <a:pt x="665009" y="787400"/>
                </a:lnTo>
                <a:lnTo>
                  <a:pt x="674914" y="774700"/>
                </a:lnTo>
                <a:lnTo>
                  <a:pt x="713805" y="774700"/>
                </a:lnTo>
                <a:lnTo>
                  <a:pt x="721302" y="762000"/>
                </a:lnTo>
                <a:lnTo>
                  <a:pt x="733177" y="749300"/>
                </a:lnTo>
                <a:lnTo>
                  <a:pt x="736811" y="736600"/>
                </a:lnTo>
                <a:lnTo>
                  <a:pt x="756028" y="736600"/>
                </a:lnTo>
                <a:lnTo>
                  <a:pt x="765041" y="723900"/>
                </a:lnTo>
                <a:close/>
              </a:path>
              <a:path w="895984" h="1384300">
                <a:moveTo>
                  <a:pt x="240233" y="596900"/>
                </a:moveTo>
                <a:lnTo>
                  <a:pt x="41408" y="596900"/>
                </a:lnTo>
                <a:lnTo>
                  <a:pt x="45159" y="635000"/>
                </a:lnTo>
                <a:lnTo>
                  <a:pt x="51100" y="660400"/>
                </a:lnTo>
                <a:lnTo>
                  <a:pt x="58433" y="673100"/>
                </a:lnTo>
                <a:lnTo>
                  <a:pt x="66364" y="698500"/>
                </a:lnTo>
                <a:lnTo>
                  <a:pt x="72983" y="723900"/>
                </a:lnTo>
                <a:lnTo>
                  <a:pt x="79502" y="736600"/>
                </a:lnTo>
                <a:lnTo>
                  <a:pt x="89802" y="749300"/>
                </a:lnTo>
                <a:lnTo>
                  <a:pt x="107766" y="762000"/>
                </a:lnTo>
                <a:lnTo>
                  <a:pt x="148126" y="762000"/>
                </a:lnTo>
                <a:lnTo>
                  <a:pt x="160184" y="749300"/>
                </a:lnTo>
                <a:lnTo>
                  <a:pt x="174136" y="749300"/>
                </a:lnTo>
                <a:lnTo>
                  <a:pt x="190078" y="736600"/>
                </a:lnTo>
                <a:lnTo>
                  <a:pt x="208108" y="711200"/>
                </a:lnTo>
                <a:lnTo>
                  <a:pt x="228926" y="685800"/>
                </a:lnTo>
                <a:lnTo>
                  <a:pt x="238693" y="660400"/>
                </a:lnTo>
                <a:lnTo>
                  <a:pt x="241530" y="647700"/>
                </a:lnTo>
                <a:lnTo>
                  <a:pt x="241560" y="622300"/>
                </a:lnTo>
                <a:lnTo>
                  <a:pt x="241394" y="609600"/>
                </a:lnTo>
                <a:lnTo>
                  <a:pt x="240233" y="596900"/>
                </a:lnTo>
                <a:close/>
              </a:path>
              <a:path w="895984" h="1384300">
                <a:moveTo>
                  <a:pt x="783088" y="685800"/>
                </a:moveTo>
                <a:lnTo>
                  <a:pt x="540533" y="685800"/>
                </a:lnTo>
                <a:lnTo>
                  <a:pt x="529317" y="698500"/>
                </a:lnTo>
                <a:lnTo>
                  <a:pt x="501707" y="698500"/>
                </a:lnTo>
                <a:lnTo>
                  <a:pt x="493610" y="711200"/>
                </a:lnTo>
                <a:lnTo>
                  <a:pt x="484983" y="711200"/>
                </a:lnTo>
                <a:lnTo>
                  <a:pt x="480472" y="723900"/>
                </a:lnTo>
                <a:lnTo>
                  <a:pt x="774460" y="723900"/>
                </a:lnTo>
                <a:lnTo>
                  <a:pt x="778027" y="711200"/>
                </a:lnTo>
                <a:lnTo>
                  <a:pt x="783088" y="685800"/>
                </a:lnTo>
                <a:close/>
              </a:path>
              <a:path w="895984" h="1384300">
                <a:moveTo>
                  <a:pt x="810698" y="673100"/>
                </a:moveTo>
                <a:lnTo>
                  <a:pt x="552611" y="673100"/>
                </a:lnTo>
                <a:lnTo>
                  <a:pt x="547368" y="685800"/>
                </a:lnTo>
                <a:lnTo>
                  <a:pt x="799215" y="685800"/>
                </a:lnTo>
                <a:lnTo>
                  <a:pt x="810698" y="673100"/>
                </a:lnTo>
                <a:close/>
              </a:path>
              <a:path w="895984" h="1384300">
                <a:moveTo>
                  <a:pt x="612133" y="660400"/>
                </a:moveTo>
                <a:lnTo>
                  <a:pt x="586001" y="660400"/>
                </a:lnTo>
                <a:lnTo>
                  <a:pt x="576027" y="673100"/>
                </a:lnTo>
                <a:lnTo>
                  <a:pt x="624871" y="673100"/>
                </a:lnTo>
                <a:lnTo>
                  <a:pt x="612133" y="660400"/>
                </a:lnTo>
                <a:close/>
              </a:path>
              <a:path w="895984" h="1384300">
                <a:moveTo>
                  <a:pt x="827678" y="635000"/>
                </a:moveTo>
                <a:lnTo>
                  <a:pt x="660727" y="635000"/>
                </a:lnTo>
                <a:lnTo>
                  <a:pt x="659911" y="647700"/>
                </a:lnTo>
                <a:lnTo>
                  <a:pt x="649827" y="647700"/>
                </a:lnTo>
                <a:lnTo>
                  <a:pt x="629101" y="660400"/>
                </a:lnTo>
                <a:lnTo>
                  <a:pt x="624871" y="673100"/>
                </a:lnTo>
                <a:lnTo>
                  <a:pt x="820514" y="673100"/>
                </a:lnTo>
                <a:lnTo>
                  <a:pt x="825555" y="660400"/>
                </a:lnTo>
                <a:lnTo>
                  <a:pt x="827412" y="647700"/>
                </a:lnTo>
                <a:lnTo>
                  <a:pt x="827678" y="635000"/>
                </a:lnTo>
                <a:close/>
              </a:path>
              <a:path w="895984" h="1384300">
                <a:moveTo>
                  <a:pt x="831396" y="622300"/>
                </a:moveTo>
                <a:lnTo>
                  <a:pt x="666335" y="622300"/>
                </a:lnTo>
                <a:lnTo>
                  <a:pt x="662436" y="635000"/>
                </a:lnTo>
                <a:lnTo>
                  <a:pt x="828441" y="635000"/>
                </a:lnTo>
                <a:lnTo>
                  <a:pt x="831396" y="622300"/>
                </a:lnTo>
                <a:close/>
              </a:path>
              <a:path w="895984" h="1384300">
                <a:moveTo>
                  <a:pt x="853336" y="546100"/>
                </a:moveTo>
                <a:lnTo>
                  <a:pt x="736362" y="546100"/>
                </a:lnTo>
                <a:lnTo>
                  <a:pt x="736116" y="558800"/>
                </a:lnTo>
                <a:lnTo>
                  <a:pt x="736790" y="558800"/>
                </a:lnTo>
                <a:lnTo>
                  <a:pt x="738486" y="571500"/>
                </a:lnTo>
                <a:lnTo>
                  <a:pt x="724986" y="571500"/>
                </a:lnTo>
                <a:lnTo>
                  <a:pt x="716197" y="584200"/>
                </a:lnTo>
                <a:lnTo>
                  <a:pt x="711469" y="584200"/>
                </a:lnTo>
                <a:lnTo>
                  <a:pt x="708234" y="596900"/>
                </a:lnTo>
                <a:lnTo>
                  <a:pt x="704999" y="596900"/>
                </a:lnTo>
                <a:lnTo>
                  <a:pt x="700271" y="609600"/>
                </a:lnTo>
                <a:lnTo>
                  <a:pt x="683244" y="609600"/>
                </a:lnTo>
                <a:lnTo>
                  <a:pt x="673716" y="622300"/>
                </a:lnTo>
                <a:lnTo>
                  <a:pt x="837536" y="622300"/>
                </a:lnTo>
                <a:lnTo>
                  <a:pt x="847858" y="609600"/>
                </a:lnTo>
                <a:lnTo>
                  <a:pt x="857466" y="596900"/>
                </a:lnTo>
                <a:lnTo>
                  <a:pt x="861001" y="584200"/>
                </a:lnTo>
                <a:lnTo>
                  <a:pt x="858761" y="571500"/>
                </a:lnTo>
                <a:lnTo>
                  <a:pt x="851046" y="558800"/>
                </a:lnTo>
                <a:lnTo>
                  <a:pt x="853336" y="546100"/>
                </a:lnTo>
                <a:close/>
              </a:path>
              <a:path w="895984" h="1384300">
                <a:moveTo>
                  <a:pt x="697084" y="114300"/>
                </a:moveTo>
                <a:lnTo>
                  <a:pt x="795" y="114300"/>
                </a:lnTo>
                <a:lnTo>
                  <a:pt x="5174" y="127000"/>
                </a:lnTo>
                <a:lnTo>
                  <a:pt x="14332" y="152400"/>
                </a:lnTo>
                <a:lnTo>
                  <a:pt x="12631" y="152400"/>
                </a:lnTo>
                <a:lnTo>
                  <a:pt x="9088" y="165100"/>
                </a:lnTo>
                <a:lnTo>
                  <a:pt x="6043" y="190500"/>
                </a:lnTo>
                <a:lnTo>
                  <a:pt x="5835" y="215900"/>
                </a:lnTo>
                <a:lnTo>
                  <a:pt x="7041" y="215900"/>
                </a:lnTo>
                <a:lnTo>
                  <a:pt x="10098" y="228600"/>
                </a:lnTo>
                <a:lnTo>
                  <a:pt x="17396" y="241300"/>
                </a:lnTo>
                <a:lnTo>
                  <a:pt x="31324" y="254000"/>
                </a:lnTo>
                <a:lnTo>
                  <a:pt x="29665" y="266700"/>
                </a:lnTo>
                <a:lnTo>
                  <a:pt x="22366" y="292100"/>
                </a:lnTo>
                <a:lnTo>
                  <a:pt x="20707" y="304800"/>
                </a:lnTo>
                <a:lnTo>
                  <a:pt x="21039" y="317500"/>
                </a:lnTo>
                <a:lnTo>
                  <a:pt x="23361" y="330200"/>
                </a:lnTo>
                <a:lnTo>
                  <a:pt x="29665" y="330200"/>
                </a:lnTo>
                <a:lnTo>
                  <a:pt x="41941" y="342900"/>
                </a:lnTo>
                <a:lnTo>
                  <a:pt x="38738" y="355600"/>
                </a:lnTo>
                <a:lnTo>
                  <a:pt x="31453" y="368300"/>
                </a:lnTo>
                <a:lnTo>
                  <a:pt x="23570" y="393700"/>
                </a:lnTo>
                <a:lnTo>
                  <a:pt x="18573" y="419100"/>
                </a:lnTo>
                <a:lnTo>
                  <a:pt x="17186" y="431800"/>
                </a:lnTo>
                <a:lnTo>
                  <a:pt x="19378" y="457200"/>
                </a:lnTo>
                <a:lnTo>
                  <a:pt x="27541" y="469900"/>
                </a:lnTo>
                <a:lnTo>
                  <a:pt x="44062" y="482600"/>
                </a:lnTo>
                <a:lnTo>
                  <a:pt x="41722" y="482600"/>
                </a:lnTo>
                <a:lnTo>
                  <a:pt x="36495" y="495300"/>
                </a:lnTo>
                <a:lnTo>
                  <a:pt x="31070" y="508000"/>
                </a:lnTo>
                <a:lnTo>
                  <a:pt x="28137" y="533400"/>
                </a:lnTo>
                <a:lnTo>
                  <a:pt x="27835" y="546100"/>
                </a:lnTo>
                <a:lnTo>
                  <a:pt x="29726" y="558800"/>
                </a:lnTo>
                <a:lnTo>
                  <a:pt x="35600" y="558800"/>
                </a:lnTo>
                <a:lnTo>
                  <a:pt x="47250" y="584200"/>
                </a:lnTo>
                <a:lnTo>
                  <a:pt x="41040" y="596900"/>
                </a:lnTo>
                <a:lnTo>
                  <a:pt x="231781" y="596900"/>
                </a:lnTo>
                <a:lnTo>
                  <a:pt x="233356" y="584200"/>
                </a:lnTo>
                <a:lnTo>
                  <a:pt x="234254" y="558800"/>
                </a:lnTo>
                <a:lnTo>
                  <a:pt x="233064" y="533400"/>
                </a:lnTo>
                <a:lnTo>
                  <a:pt x="231222" y="520700"/>
                </a:lnTo>
                <a:lnTo>
                  <a:pt x="228285" y="508000"/>
                </a:lnTo>
                <a:lnTo>
                  <a:pt x="222162" y="508000"/>
                </a:lnTo>
                <a:lnTo>
                  <a:pt x="210763" y="495300"/>
                </a:lnTo>
                <a:lnTo>
                  <a:pt x="211493" y="482600"/>
                </a:lnTo>
                <a:lnTo>
                  <a:pt x="212622" y="469900"/>
                </a:lnTo>
                <a:lnTo>
                  <a:pt x="212557" y="444500"/>
                </a:lnTo>
                <a:lnTo>
                  <a:pt x="209708" y="419100"/>
                </a:lnTo>
                <a:lnTo>
                  <a:pt x="205541" y="393700"/>
                </a:lnTo>
                <a:lnTo>
                  <a:pt x="200280" y="381000"/>
                </a:lnTo>
                <a:lnTo>
                  <a:pt x="190440" y="368300"/>
                </a:lnTo>
                <a:lnTo>
                  <a:pt x="172536" y="342900"/>
                </a:lnTo>
                <a:lnTo>
                  <a:pt x="174180" y="342900"/>
                </a:lnTo>
                <a:lnTo>
                  <a:pt x="177717" y="330200"/>
                </a:lnTo>
                <a:lnTo>
                  <a:pt x="181054" y="304800"/>
                </a:lnTo>
                <a:lnTo>
                  <a:pt x="182099" y="279400"/>
                </a:lnTo>
                <a:lnTo>
                  <a:pt x="181051" y="266700"/>
                </a:lnTo>
                <a:lnTo>
                  <a:pt x="177716" y="266700"/>
                </a:lnTo>
                <a:lnTo>
                  <a:pt x="169406" y="254000"/>
                </a:lnTo>
                <a:lnTo>
                  <a:pt x="153435" y="228600"/>
                </a:lnTo>
                <a:lnTo>
                  <a:pt x="155258" y="228600"/>
                </a:lnTo>
                <a:lnTo>
                  <a:pt x="163282" y="203200"/>
                </a:lnTo>
                <a:lnTo>
                  <a:pt x="165106" y="190500"/>
                </a:lnTo>
                <a:lnTo>
                  <a:pt x="164791" y="177800"/>
                </a:lnTo>
                <a:lnTo>
                  <a:pt x="162585" y="165100"/>
                </a:lnTo>
                <a:lnTo>
                  <a:pt x="156598" y="152400"/>
                </a:lnTo>
                <a:lnTo>
                  <a:pt x="144938" y="127000"/>
                </a:lnTo>
                <a:lnTo>
                  <a:pt x="682732" y="127000"/>
                </a:lnTo>
                <a:lnTo>
                  <a:pt x="697084" y="114300"/>
                </a:lnTo>
                <a:close/>
              </a:path>
              <a:path w="895984" h="1384300">
                <a:moveTo>
                  <a:pt x="878656" y="355600"/>
                </a:moveTo>
                <a:lnTo>
                  <a:pt x="776812" y="355600"/>
                </a:lnTo>
                <a:lnTo>
                  <a:pt x="770874" y="368300"/>
                </a:lnTo>
                <a:lnTo>
                  <a:pt x="764140" y="381000"/>
                </a:lnTo>
                <a:lnTo>
                  <a:pt x="759199" y="393700"/>
                </a:lnTo>
                <a:lnTo>
                  <a:pt x="758014" y="406400"/>
                </a:lnTo>
                <a:lnTo>
                  <a:pt x="758669" y="419100"/>
                </a:lnTo>
                <a:lnTo>
                  <a:pt x="762110" y="431800"/>
                </a:lnTo>
                <a:lnTo>
                  <a:pt x="769283" y="457200"/>
                </a:lnTo>
                <a:lnTo>
                  <a:pt x="763059" y="457200"/>
                </a:lnTo>
                <a:lnTo>
                  <a:pt x="757801" y="469900"/>
                </a:lnTo>
                <a:lnTo>
                  <a:pt x="753357" y="482600"/>
                </a:lnTo>
                <a:lnTo>
                  <a:pt x="749488" y="495300"/>
                </a:lnTo>
                <a:lnTo>
                  <a:pt x="748309" y="495300"/>
                </a:lnTo>
                <a:lnTo>
                  <a:pt x="749921" y="508000"/>
                </a:lnTo>
                <a:lnTo>
                  <a:pt x="754424" y="520700"/>
                </a:lnTo>
                <a:lnTo>
                  <a:pt x="752217" y="520700"/>
                </a:lnTo>
                <a:lnTo>
                  <a:pt x="747123" y="533400"/>
                </a:lnTo>
                <a:lnTo>
                  <a:pt x="741431" y="533400"/>
                </a:lnTo>
                <a:lnTo>
                  <a:pt x="737432" y="546100"/>
                </a:lnTo>
                <a:lnTo>
                  <a:pt x="859010" y="546100"/>
                </a:lnTo>
                <a:lnTo>
                  <a:pt x="866278" y="533400"/>
                </a:lnTo>
                <a:lnTo>
                  <a:pt x="873347" y="520700"/>
                </a:lnTo>
                <a:lnTo>
                  <a:pt x="878086" y="508000"/>
                </a:lnTo>
                <a:lnTo>
                  <a:pt x="879443" y="495300"/>
                </a:lnTo>
                <a:lnTo>
                  <a:pt x="877219" y="482600"/>
                </a:lnTo>
                <a:lnTo>
                  <a:pt x="871213" y="469900"/>
                </a:lnTo>
                <a:lnTo>
                  <a:pt x="873620" y="469900"/>
                </a:lnTo>
                <a:lnTo>
                  <a:pt x="879313" y="457200"/>
                </a:lnTo>
                <a:lnTo>
                  <a:pt x="886001" y="444500"/>
                </a:lnTo>
                <a:lnTo>
                  <a:pt x="891394" y="419100"/>
                </a:lnTo>
                <a:lnTo>
                  <a:pt x="894181" y="406400"/>
                </a:lnTo>
                <a:lnTo>
                  <a:pt x="893783" y="393700"/>
                </a:lnTo>
                <a:lnTo>
                  <a:pt x="889006" y="381000"/>
                </a:lnTo>
                <a:lnTo>
                  <a:pt x="878656" y="355600"/>
                </a:lnTo>
                <a:close/>
              </a:path>
              <a:path w="895984" h="1384300">
                <a:moveTo>
                  <a:pt x="889517" y="254000"/>
                </a:moveTo>
                <a:lnTo>
                  <a:pt x="786023" y="254000"/>
                </a:lnTo>
                <a:lnTo>
                  <a:pt x="779497" y="266700"/>
                </a:lnTo>
                <a:lnTo>
                  <a:pt x="772642" y="279400"/>
                </a:lnTo>
                <a:lnTo>
                  <a:pt x="768750" y="292100"/>
                </a:lnTo>
                <a:lnTo>
                  <a:pt x="765337" y="317500"/>
                </a:lnTo>
                <a:lnTo>
                  <a:pt x="765305" y="330200"/>
                </a:lnTo>
                <a:lnTo>
                  <a:pt x="769650" y="342900"/>
                </a:lnTo>
                <a:lnTo>
                  <a:pt x="779367" y="355600"/>
                </a:lnTo>
                <a:lnTo>
                  <a:pt x="881160" y="355600"/>
                </a:lnTo>
                <a:lnTo>
                  <a:pt x="886750" y="342900"/>
                </a:lnTo>
                <a:lnTo>
                  <a:pt x="892538" y="317500"/>
                </a:lnTo>
                <a:lnTo>
                  <a:pt x="895635" y="292100"/>
                </a:lnTo>
                <a:lnTo>
                  <a:pt x="895987" y="279400"/>
                </a:lnTo>
                <a:lnTo>
                  <a:pt x="894445" y="266700"/>
                </a:lnTo>
                <a:lnTo>
                  <a:pt x="889517" y="254000"/>
                </a:lnTo>
                <a:close/>
              </a:path>
              <a:path w="895984" h="1384300">
                <a:moveTo>
                  <a:pt x="225990" y="0"/>
                </a:moveTo>
                <a:lnTo>
                  <a:pt x="126064" y="0"/>
                </a:lnTo>
                <a:lnTo>
                  <a:pt x="116973" y="12700"/>
                </a:lnTo>
                <a:lnTo>
                  <a:pt x="28808" y="12700"/>
                </a:lnTo>
                <a:lnTo>
                  <a:pt x="15284" y="38100"/>
                </a:lnTo>
                <a:lnTo>
                  <a:pt x="10752" y="50800"/>
                </a:lnTo>
                <a:lnTo>
                  <a:pt x="9023" y="63500"/>
                </a:lnTo>
                <a:lnTo>
                  <a:pt x="6964" y="76200"/>
                </a:lnTo>
                <a:lnTo>
                  <a:pt x="5304" y="88900"/>
                </a:lnTo>
                <a:lnTo>
                  <a:pt x="3646" y="88900"/>
                </a:lnTo>
                <a:lnTo>
                  <a:pt x="1594" y="101600"/>
                </a:lnTo>
                <a:lnTo>
                  <a:pt x="0" y="114300"/>
                </a:lnTo>
                <a:lnTo>
                  <a:pt x="750036" y="114300"/>
                </a:lnTo>
                <a:lnTo>
                  <a:pt x="751628" y="127000"/>
                </a:lnTo>
                <a:lnTo>
                  <a:pt x="753714" y="139700"/>
                </a:lnTo>
                <a:lnTo>
                  <a:pt x="755947" y="152400"/>
                </a:lnTo>
                <a:lnTo>
                  <a:pt x="761263" y="152400"/>
                </a:lnTo>
                <a:lnTo>
                  <a:pt x="771404" y="165100"/>
                </a:lnTo>
                <a:lnTo>
                  <a:pt x="768759" y="165100"/>
                </a:lnTo>
                <a:lnTo>
                  <a:pt x="763378" y="177800"/>
                </a:lnTo>
                <a:lnTo>
                  <a:pt x="759092" y="190500"/>
                </a:lnTo>
                <a:lnTo>
                  <a:pt x="759733" y="215900"/>
                </a:lnTo>
                <a:lnTo>
                  <a:pt x="761782" y="228600"/>
                </a:lnTo>
                <a:lnTo>
                  <a:pt x="765506" y="228600"/>
                </a:lnTo>
                <a:lnTo>
                  <a:pt x="773643" y="241300"/>
                </a:lnTo>
                <a:lnTo>
                  <a:pt x="788930" y="254000"/>
                </a:lnTo>
                <a:lnTo>
                  <a:pt x="879710" y="254000"/>
                </a:lnTo>
                <a:lnTo>
                  <a:pt x="881352" y="241300"/>
                </a:lnTo>
                <a:lnTo>
                  <a:pt x="884886" y="228600"/>
                </a:lnTo>
                <a:lnTo>
                  <a:pt x="888223" y="215900"/>
                </a:lnTo>
                <a:lnTo>
                  <a:pt x="889273" y="190500"/>
                </a:lnTo>
                <a:lnTo>
                  <a:pt x="888558" y="177800"/>
                </a:lnTo>
                <a:lnTo>
                  <a:pt x="885885" y="177800"/>
                </a:lnTo>
                <a:lnTo>
                  <a:pt x="879064" y="165100"/>
                </a:lnTo>
                <a:lnTo>
                  <a:pt x="865905" y="139700"/>
                </a:lnTo>
                <a:lnTo>
                  <a:pt x="866553" y="139700"/>
                </a:lnTo>
                <a:lnTo>
                  <a:pt x="867899" y="114300"/>
                </a:lnTo>
                <a:lnTo>
                  <a:pt x="869044" y="101600"/>
                </a:lnTo>
                <a:lnTo>
                  <a:pt x="869092" y="88900"/>
                </a:lnTo>
                <a:lnTo>
                  <a:pt x="868201" y="76200"/>
                </a:lnTo>
                <a:lnTo>
                  <a:pt x="865913" y="63500"/>
                </a:lnTo>
                <a:lnTo>
                  <a:pt x="849979" y="63500"/>
                </a:lnTo>
                <a:lnTo>
                  <a:pt x="848786" y="50800"/>
                </a:lnTo>
                <a:lnTo>
                  <a:pt x="409683" y="50800"/>
                </a:lnTo>
                <a:lnTo>
                  <a:pt x="396156" y="38100"/>
                </a:lnTo>
                <a:lnTo>
                  <a:pt x="326501" y="38100"/>
                </a:lnTo>
                <a:lnTo>
                  <a:pt x="315288" y="25400"/>
                </a:lnTo>
                <a:lnTo>
                  <a:pt x="257137" y="25400"/>
                </a:lnTo>
                <a:lnTo>
                  <a:pt x="245645" y="12700"/>
                </a:lnTo>
                <a:lnTo>
                  <a:pt x="225990" y="0"/>
                </a:lnTo>
                <a:close/>
              </a:path>
              <a:path w="895984" h="1384300">
                <a:moveTo>
                  <a:pt x="519754" y="177800"/>
                </a:moveTo>
                <a:lnTo>
                  <a:pt x="323747" y="177800"/>
                </a:lnTo>
                <a:lnTo>
                  <a:pt x="335794" y="190500"/>
                </a:lnTo>
                <a:lnTo>
                  <a:pt x="510282" y="190500"/>
                </a:lnTo>
                <a:lnTo>
                  <a:pt x="519754" y="177800"/>
                </a:lnTo>
                <a:close/>
              </a:path>
              <a:path w="895984" h="1384300">
                <a:moveTo>
                  <a:pt x="573906" y="165100"/>
                </a:moveTo>
                <a:lnTo>
                  <a:pt x="242886" y="165100"/>
                </a:lnTo>
                <a:lnTo>
                  <a:pt x="254565" y="177800"/>
                </a:lnTo>
                <a:lnTo>
                  <a:pt x="554917" y="177800"/>
                </a:lnTo>
                <a:lnTo>
                  <a:pt x="573906" y="165100"/>
                </a:lnTo>
                <a:close/>
              </a:path>
              <a:path w="895984" h="1384300">
                <a:moveTo>
                  <a:pt x="612133" y="139700"/>
                </a:moveTo>
                <a:lnTo>
                  <a:pt x="168826" y="139700"/>
                </a:lnTo>
                <a:lnTo>
                  <a:pt x="190625" y="152400"/>
                </a:lnTo>
                <a:lnTo>
                  <a:pt x="226499" y="165100"/>
                </a:lnTo>
                <a:lnTo>
                  <a:pt x="235125" y="165100"/>
                </a:lnTo>
                <a:lnTo>
                  <a:pt x="233064" y="152400"/>
                </a:lnTo>
                <a:lnTo>
                  <a:pt x="599177" y="152400"/>
                </a:lnTo>
                <a:lnTo>
                  <a:pt x="612133" y="139700"/>
                </a:lnTo>
                <a:close/>
              </a:path>
              <a:path w="895984" h="1384300">
                <a:moveTo>
                  <a:pt x="599177" y="152400"/>
                </a:moveTo>
                <a:lnTo>
                  <a:pt x="233064" y="152400"/>
                </a:lnTo>
                <a:lnTo>
                  <a:pt x="235586" y="165100"/>
                </a:lnTo>
                <a:lnTo>
                  <a:pt x="590877" y="165100"/>
                </a:lnTo>
                <a:lnTo>
                  <a:pt x="599177" y="152400"/>
                </a:lnTo>
                <a:close/>
              </a:path>
              <a:path w="895984" h="1384300">
                <a:moveTo>
                  <a:pt x="682732" y="127000"/>
                </a:moveTo>
                <a:lnTo>
                  <a:pt x="144938" y="127000"/>
                </a:lnTo>
                <a:lnTo>
                  <a:pt x="151806" y="139700"/>
                </a:lnTo>
                <a:lnTo>
                  <a:pt x="673855" y="139700"/>
                </a:lnTo>
                <a:lnTo>
                  <a:pt x="682732" y="127000"/>
                </a:lnTo>
                <a:close/>
              </a:path>
              <a:path w="895984" h="1384300">
                <a:moveTo>
                  <a:pt x="480917" y="38100"/>
                </a:moveTo>
                <a:lnTo>
                  <a:pt x="460292" y="38100"/>
                </a:lnTo>
                <a:lnTo>
                  <a:pt x="447153" y="50800"/>
                </a:lnTo>
                <a:lnTo>
                  <a:pt x="496263" y="50800"/>
                </a:lnTo>
                <a:lnTo>
                  <a:pt x="480917" y="38100"/>
                </a:lnTo>
                <a:close/>
              </a:path>
              <a:path w="895984" h="1384300">
                <a:moveTo>
                  <a:pt x="823070" y="12700"/>
                </a:moveTo>
                <a:lnTo>
                  <a:pt x="591029" y="12700"/>
                </a:lnTo>
                <a:lnTo>
                  <a:pt x="584624" y="25400"/>
                </a:lnTo>
                <a:lnTo>
                  <a:pt x="543122" y="25400"/>
                </a:lnTo>
                <a:lnTo>
                  <a:pt x="528253" y="38100"/>
                </a:lnTo>
                <a:lnTo>
                  <a:pt x="514447" y="38100"/>
                </a:lnTo>
                <a:lnTo>
                  <a:pt x="509136" y="50800"/>
                </a:lnTo>
                <a:lnTo>
                  <a:pt x="845204" y="50800"/>
                </a:lnTo>
                <a:lnTo>
                  <a:pt x="839231" y="38100"/>
                </a:lnTo>
                <a:lnTo>
                  <a:pt x="830865" y="25400"/>
                </a:lnTo>
                <a:lnTo>
                  <a:pt x="823070" y="12700"/>
                </a:lnTo>
                <a:close/>
              </a:path>
              <a:path w="895984" h="1384300">
                <a:moveTo>
                  <a:pt x="768216" y="0"/>
                </a:moveTo>
                <a:lnTo>
                  <a:pt x="655146" y="0"/>
                </a:lnTo>
                <a:lnTo>
                  <a:pt x="650894" y="12700"/>
                </a:lnTo>
                <a:lnTo>
                  <a:pt x="785209" y="12700"/>
                </a:lnTo>
                <a:lnTo>
                  <a:pt x="768216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196176" y="2414185"/>
            <a:ext cx="11056620" cy="9036685"/>
            <a:chOff x="196176" y="2414185"/>
            <a:chExt cx="11056620" cy="9036685"/>
          </a:xfrm>
        </p:grpSpPr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19" y="2872549"/>
              <a:ext cx="2602992" cy="26029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7909" y="3573234"/>
              <a:ext cx="98120" cy="17622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96176" y="2414185"/>
              <a:ext cx="11056620" cy="9036685"/>
            </a:xfrm>
            <a:custGeom>
              <a:avLst/>
              <a:gdLst/>
              <a:ahLst/>
              <a:cxnLst/>
              <a:rect l="l" t="t" r="r" b="b"/>
              <a:pathLst>
                <a:path w="11056620" h="9036685">
                  <a:moveTo>
                    <a:pt x="57073" y="0"/>
                  </a:moveTo>
                  <a:lnTo>
                    <a:pt x="25349" y="2960497"/>
                  </a:lnTo>
                  <a:lnTo>
                    <a:pt x="2914789" y="2934474"/>
                  </a:lnTo>
                  <a:lnTo>
                    <a:pt x="2914789" y="5520829"/>
                  </a:lnTo>
                  <a:lnTo>
                    <a:pt x="26301" y="5540286"/>
                  </a:lnTo>
                  <a:lnTo>
                    <a:pt x="0" y="9024391"/>
                  </a:lnTo>
                  <a:lnTo>
                    <a:pt x="11005439" y="9036418"/>
                  </a:lnTo>
                  <a:lnTo>
                    <a:pt x="11056239" y="197954"/>
                  </a:lnTo>
                  <a:lnTo>
                    <a:pt x="57073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32302" y="3291255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75215" y="841072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404049"/>
                </a:solidFill>
                <a:latin typeface="Trebuchet MS"/>
                <a:cs typeface="Trebuchet MS"/>
              </a:rPr>
              <a:t>•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38194" y="7741261"/>
            <a:ext cx="4891309" cy="161069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2425" marR="411480" indent="-340360">
              <a:lnSpc>
                <a:spcPts val="2800"/>
              </a:lnSpc>
              <a:spcBef>
                <a:spcPts val="459"/>
              </a:spcBef>
              <a:buSzPct val="69230"/>
              <a:buChar char="•"/>
              <a:tabLst>
                <a:tab pos="363855" algn="l"/>
              </a:tabLst>
            </a:pPr>
            <a:r>
              <a:rPr sz="2600" dirty="0">
                <a:solidFill>
                  <a:srgbClr val="404049"/>
                </a:solidFill>
                <a:latin typeface="Trebuchet MS"/>
                <a:cs typeface="Trebuchet MS"/>
              </a:rPr>
              <a:t>Peak skin involvement occurs 	at 12–18 months</a:t>
            </a:r>
            <a:endParaRPr sz="2600" dirty="0">
              <a:latin typeface="Trebuchet MS"/>
              <a:cs typeface="Trebuchet MS"/>
            </a:endParaRPr>
          </a:p>
          <a:p>
            <a:pPr marL="363855" marR="5080" indent="-12065">
              <a:lnSpc>
                <a:spcPts val="2800"/>
              </a:lnSpc>
              <a:spcBef>
                <a:spcPts val="900"/>
              </a:spcBef>
            </a:pPr>
            <a:r>
              <a:rPr sz="2600" dirty="0">
                <a:solidFill>
                  <a:srgbClr val="404049"/>
                </a:solidFill>
                <a:latin typeface="Trebuchet MS"/>
                <a:cs typeface="Trebuchet MS"/>
              </a:rPr>
              <a:t>Skin thickness may decrease late in the disease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59961" y="9304349"/>
            <a:ext cx="510476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04049"/>
                </a:solidFill>
                <a:latin typeface="Trebuchet MS"/>
                <a:cs typeface="Trebuchet MS"/>
              </a:rPr>
              <a:t>Digital ulcers may be present.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30778" y="3291255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62515" y="3491763"/>
            <a:ext cx="4891253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420021" y="4473803"/>
            <a:ext cx="4750435" cy="1574165"/>
            <a:chOff x="3420021" y="4473803"/>
            <a:chExt cx="4750435" cy="1574165"/>
          </a:xfrm>
        </p:grpSpPr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0021" y="4501705"/>
              <a:ext cx="2071712" cy="154600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37236" y="4473803"/>
              <a:ext cx="1832889" cy="1573910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375215" y="6029087"/>
            <a:ext cx="4581525" cy="181459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370"/>
              </a:spcBef>
              <a:tabLst>
                <a:tab pos="2948940" algn="l"/>
              </a:tabLst>
            </a:pPr>
            <a:r>
              <a:rPr sz="1400" spc="-114" dirty="0">
                <a:solidFill>
                  <a:srgbClr val="808080"/>
                </a:solidFill>
                <a:latin typeface="Trebuchet MS"/>
                <a:cs typeface="Trebuchet MS"/>
              </a:rPr>
              <a:t>Salt-</a:t>
            </a:r>
            <a:r>
              <a:rPr sz="1400" spc="-135" dirty="0">
                <a:solidFill>
                  <a:srgbClr val="808080"/>
                </a:solidFill>
                <a:latin typeface="Trebuchet MS"/>
                <a:cs typeface="Trebuchet MS"/>
              </a:rPr>
              <a:t>and-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pepper</a:t>
            </a:r>
            <a:r>
              <a:rPr sz="1400" spc="-4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808080"/>
                </a:solidFill>
                <a:latin typeface="Trebuchet MS"/>
                <a:cs typeface="Trebuchet MS"/>
              </a:rPr>
              <a:t>skin</a:t>
            </a:r>
            <a:r>
              <a:rPr sz="1400" spc="-3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discoloration</a:t>
            </a:r>
            <a:r>
              <a:rPr sz="1400" dirty="0">
                <a:solidFill>
                  <a:srgbClr val="80808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808080"/>
                </a:solidFill>
                <a:latin typeface="Trebuchet MS"/>
                <a:cs typeface="Trebuchet MS"/>
              </a:rPr>
              <a:t>Digital</a:t>
            </a:r>
            <a:r>
              <a:rPr sz="1400" spc="-7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808080"/>
                </a:solidFill>
                <a:latin typeface="Trebuchet MS"/>
                <a:cs typeface="Trebuchet MS"/>
              </a:rPr>
              <a:t>ulcers</a:t>
            </a:r>
            <a:endParaRPr sz="1400" dirty="0">
              <a:latin typeface="Trebuchet MS"/>
              <a:cs typeface="Trebuchet MS"/>
            </a:endParaRPr>
          </a:p>
          <a:p>
            <a:pPr marL="16510" marR="5080" indent="-4445">
              <a:lnSpc>
                <a:spcPts val="2800"/>
              </a:lnSpc>
              <a:spcBef>
                <a:spcPts val="860"/>
              </a:spcBef>
            </a:pPr>
            <a:r>
              <a:rPr sz="2600" dirty="0">
                <a:solidFill>
                  <a:srgbClr val="404049"/>
                </a:solidFill>
                <a:latin typeface="Trebuchet MS"/>
                <a:cs typeface="Trebuchet MS"/>
              </a:rPr>
              <a:t>Early distal skin thickening can progress to involve proximal extremities as well as the trunk.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  <p:sp>
        <p:nvSpPr>
          <p:cNvPr id="61" name="object 61"/>
          <p:cNvSpPr txBox="1"/>
          <p:nvPr/>
        </p:nvSpPr>
        <p:spPr>
          <a:xfrm>
            <a:off x="825461" y="793534"/>
            <a:ext cx="10033000" cy="841256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658600" cy="12063730"/>
          </a:xfrm>
          <a:custGeom>
            <a:avLst/>
            <a:gdLst/>
            <a:ahLst/>
            <a:cxnLst/>
            <a:rect l="l" t="t" r="r" b="b"/>
            <a:pathLst>
              <a:path w="11658600" h="12063730">
                <a:moveTo>
                  <a:pt x="11658600" y="0"/>
                </a:moveTo>
                <a:lnTo>
                  <a:pt x="0" y="0"/>
                </a:lnTo>
                <a:lnTo>
                  <a:pt x="0" y="12063437"/>
                </a:lnTo>
                <a:lnTo>
                  <a:pt x="11658600" y="12063437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91211" y="10738608"/>
            <a:ext cx="676910" cy="634365"/>
            <a:chOff x="6291211" y="10738608"/>
            <a:chExt cx="676910" cy="634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738608"/>
              <a:ext cx="676655" cy="633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81724" y="10928931"/>
              <a:ext cx="294640" cy="251460"/>
            </a:xfrm>
            <a:custGeom>
              <a:avLst/>
              <a:gdLst/>
              <a:ahLst/>
              <a:cxnLst/>
              <a:rect l="l" t="t" r="r" b="b"/>
              <a:pathLst>
                <a:path w="294640" h="251459">
                  <a:moveTo>
                    <a:pt x="175949" y="0"/>
                  </a:moveTo>
                  <a:lnTo>
                    <a:pt x="121968" y="19397"/>
                  </a:lnTo>
                  <a:lnTo>
                    <a:pt x="68399" y="60208"/>
                  </a:lnTo>
                  <a:lnTo>
                    <a:pt x="20301" y="105203"/>
                  </a:lnTo>
                  <a:lnTo>
                    <a:pt x="0" y="136895"/>
                  </a:lnTo>
                  <a:lnTo>
                    <a:pt x="14595" y="158299"/>
                  </a:lnTo>
                  <a:lnTo>
                    <a:pt x="45342" y="180410"/>
                  </a:lnTo>
                  <a:lnTo>
                    <a:pt x="75827" y="197719"/>
                  </a:lnTo>
                  <a:lnTo>
                    <a:pt x="89636" y="204713"/>
                  </a:lnTo>
                  <a:lnTo>
                    <a:pt x="130412" y="225806"/>
                  </a:lnTo>
                  <a:lnTo>
                    <a:pt x="166424" y="242275"/>
                  </a:lnTo>
                  <a:lnTo>
                    <a:pt x="216873" y="251435"/>
                  </a:lnTo>
                  <a:lnTo>
                    <a:pt x="233594" y="249479"/>
                  </a:lnTo>
                  <a:lnTo>
                    <a:pt x="271323" y="234328"/>
                  </a:lnTo>
                  <a:lnTo>
                    <a:pt x="294131" y="179009"/>
                  </a:lnTo>
                  <a:lnTo>
                    <a:pt x="291490" y="155028"/>
                  </a:lnTo>
                  <a:lnTo>
                    <a:pt x="281527" y="131218"/>
                  </a:lnTo>
                  <a:lnTo>
                    <a:pt x="270125" y="112229"/>
                  </a:lnTo>
                  <a:lnTo>
                    <a:pt x="218395" y="41620"/>
                  </a:lnTo>
                  <a:lnTo>
                    <a:pt x="192587" y="10586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61763" y="10751180"/>
            <a:ext cx="676910" cy="634365"/>
            <a:chOff x="4661763" y="10751180"/>
            <a:chExt cx="676910" cy="6343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751180"/>
              <a:ext cx="676655" cy="633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52606" y="10941504"/>
              <a:ext cx="294640" cy="251460"/>
            </a:xfrm>
            <a:custGeom>
              <a:avLst/>
              <a:gdLst/>
              <a:ahLst/>
              <a:cxnLst/>
              <a:rect l="l" t="t" r="r" b="b"/>
              <a:pathLst>
                <a:path w="294639" h="251459">
                  <a:moveTo>
                    <a:pt x="118182" y="0"/>
                  </a:moveTo>
                  <a:lnTo>
                    <a:pt x="75736" y="41620"/>
                  </a:lnTo>
                  <a:lnTo>
                    <a:pt x="24006" y="112229"/>
                  </a:lnTo>
                  <a:lnTo>
                    <a:pt x="2641" y="155028"/>
                  </a:lnTo>
                  <a:lnTo>
                    <a:pt x="0" y="179009"/>
                  </a:lnTo>
                  <a:lnTo>
                    <a:pt x="4527" y="203635"/>
                  </a:lnTo>
                  <a:lnTo>
                    <a:pt x="39687" y="243131"/>
                  </a:lnTo>
                  <a:lnTo>
                    <a:pt x="77258" y="251435"/>
                  </a:lnTo>
                  <a:lnTo>
                    <a:pt x="94235" y="249769"/>
                  </a:lnTo>
                  <a:lnTo>
                    <a:pt x="140893" y="237060"/>
                  </a:lnTo>
                  <a:lnTo>
                    <a:pt x="204495" y="204713"/>
                  </a:lnTo>
                  <a:lnTo>
                    <a:pt x="218304" y="197719"/>
                  </a:lnTo>
                  <a:lnTo>
                    <a:pt x="248789" y="180410"/>
                  </a:lnTo>
                  <a:lnTo>
                    <a:pt x="279536" y="158299"/>
                  </a:lnTo>
                  <a:lnTo>
                    <a:pt x="294131" y="136895"/>
                  </a:lnTo>
                  <a:lnTo>
                    <a:pt x="273830" y="105203"/>
                  </a:lnTo>
                  <a:lnTo>
                    <a:pt x="225732" y="60208"/>
                  </a:lnTo>
                  <a:lnTo>
                    <a:pt x="172163" y="19397"/>
                  </a:lnTo>
                  <a:lnTo>
                    <a:pt x="135445" y="256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61855" y="6462280"/>
            <a:ext cx="817244" cy="826135"/>
            <a:chOff x="3361855" y="6462280"/>
            <a:chExt cx="817244" cy="8261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855" y="6462280"/>
              <a:ext cx="816851" cy="8259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26955" y="6627368"/>
              <a:ext cx="485775" cy="494665"/>
            </a:xfrm>
            <a:custGeom>
              <a:avLst/>
              <a:gdLst/>
              <a:ahLst/>
              <a:cxnLst/>
              <a:rect l="l" t="t" r="r" b="b"/>
              <a:pathLst>
                <a:path w="485775" h="494665">
                  <a:moveTo>
                    <a:pt x="120726" y="0"/>
                  </a:moveTo>
                  <a:lnTo>
                    <a:pt x="106100" y="44839"/>
                  </a:lnTo>
                  <a:lnTo>
                    <a:pt x="84586" y="109315"/>
                  </a:lnTo>
                  <a:lnTo>
                    <a:pt x="63042" y="172371"/>
                  </a:lnTo>
                  <a:lnTo>
                    <a:pt x="48323" y="212953"/>
                  </a:lnTo>
                  <a:lnTo>
                    <a:pt x="37965" y="240355"/>
                  </a:lnTo>
                  <a:lnTo>
                    <a:pt x="21666" y="286445"/>
                  </a:lnTo>
                  <a:lnTo>
                    <a:pt x="6614" y="334083"/>
                  </a:lnTo>
                  <a:lnTo>
                    <a:pt x="0" y="366128"/>
                  </a:lnTo>
                  <a:lnTo>
                    <a:pt x="2005" y="381449"/>
                  </a:lnTo>
                  <a:lnTo>
                    <a:pt x="7326" y="390902"/>
                  </a:lnTo>
                  <a:lnTo>
                    <a:pt x="14921" y="395303"/>
                  </a:lnTo>
                  <a:lnTo>
                    <a:pt x="23749" y="395465"/>
                  </a:lnTo>
                  <a:lnTo>
                    <a:pt x="34156" y="391209"/>
                  </a:lnTo>
                  <a:lnTo>
                    <a:pt x="63347" y="359689"/>
                  </a:lnTo>
                  <a:lnTo>
                    <a:pt x="94273" y="298791"/>
                  </a:lnTo>
                  <a:lnTo>
                    <a:pt x="112376" y="260164"/>
                  </a:lnTo>
                  <a:lnTo>
                    <a:pt x="126047" y="232130"/>
                  </a:lnTo>
                  <a:lnTo>
                    <a:pt x="138485" y="204592"/>
                  </a:lnTo>
                  <a:lnTo>
                    <a:pt x="154244" y="167724"/>
                  </a:lnTo>
                  <a:lnTo>
                    <a:pt x="169456" y="136277"/>
                  </a:lnTo>
                  <a:lnTo>
                    <a:pt x="180251" y="125006"/>
                  </a:lnTo>
                  <a:lnTo>
                    <a:pt x="188377" y="147747"/>
                  </a:lnTo>
                  <a:lnTo>
                    <a:pt x="187680" y="188293"/>
                  </a:lnTo>
                  <a:lnTo>
                    <a:pt x="183412" y="227015"/>
                  </a:lnTo>
                  <a:lnTo>
                    <a:pt x="169792" y="304995"/>
                  </a:lnTo>
                  <a:lnTo>
                    <a:pt x="160128" y="354494"/>
                  </a:lnTo>
                  <a:lnTo>
                    <a:pt x="146481" y="402302"/>
                  </a:lnTo>
                  <a:lnTo>
                    <a:pt x="141087" y="421415"/>
                  </a:lnTo>
                  <a:lnTo>
                    <a:pt x="137718" y="435305"/>
                  </a:lnTo>
                  <a:lnTo>
                    <a:pt x="135847" y="447679"/>
                  </a:lnTo>
                  <a:lnTo>
                    <a:pt x="135123" y="461900"/>
                  </a:lnTo>
                  <a:lnTo>
                    <a:pt x="136906" y="475447"/>
                  </a:lnTo>
                  <a:lnTo>
                    <a:pt x="142557" y="485800"/>
                  </a:lnTo>
                  <a:lnTo>
                    <a:pt x="152947" y="492166"/>
                  </a:lnTo>
                  <a:lnTo>
                    <a:pt x="164401" y="494130"/>
                  </a:lnTo>
                  <a:lnTo>
                    <a:pt x="174722" y="492967"/>
                  </a:lnTo>
                  <a:lnTo>
                    <a:pt x="200147" y="459713"/>
                  </a:lnTo>
                  <a:lnTo>
                    <a:pt x="207772" y="437769"/>
                  </a:lnTo>
                  <a:lnTo>
                    <a:pt x="244017" y="321652"/>
                  </a:lnTo>
                  <a:lnTo>
                    <a:pt x="262212" y="251203"/>
                  </a:lnTo>
                  <a:lnTo>
                    <a:pt x="271800" y="212021"/>
                  </a:lnTo>
                  <a:lnTo>
                    <a:pt x="275952" y="189977"/>
                  </a:lnTo>
                  <a:lnTo>
                    <a:pt x="277837" y="170942"/>
                  </a:lnTo>
                  <a:lnTo>
                    <a:pt x="280786" y="157896"/>
                  </a:lnTo>
                  <a:lnTo>
                    <a:pt x="285089" y="159210"/>
                  </a:lnTo>
                  <a:lnTo>
                    <a:pt x="289392" y="168863"/>
                  </a:lnTo>
                  <a:lnTo>
                    <a:pt x="292341" y="180835"/>
                  </a:lnTo>
                  <a:lnTo>
                    <a:pt x="291093" y="206967"/>
                  </a:lnTo>
                  <a:lnTo>
                    <a:pt x="285994" y="250936"/>
                  </a:lnTo>
                  <a:lnTo>
                    <a:pt x="280443" y="294442"/>
                  </a:lnTo>
                  <a:lnTo>
                    <a:pt x="277837" y="319189"/>
                  </a:lnTo>
                  <a:lnTo>
                    <a:pt x="274779" y="342346"/>
                  </a:lnTo>
                  <a:lnTo>
                    <a:pt x="267871" y="382182"/>
                  </a:lnTo>
                  <a:lnTo>
                    <a:pt x="260510" y="422021"/>
                  </a:lnTo>
                  <a:lnTo>
                    <a:pt x="256095" y="445185"/>
                  </a:lnTo>
                  <a:lnTo>
                    <a:pt x="254759" y="455767"/>
                  </a:lnTo>
                  <a:lnTo>
                    <a:pt x="255549" y="467698"/>
                  </a:lnTo>
                  <a:lnTo>
                    <a:pt x="260235" y="479059"/>
                  </a:lnTo>
                  <a:lnTo>
                    <a:pt x="270586" y="487934"/>
                  </a:lnTo>
                  <a:lnTo>
                    <a:pt x="278013" y="490471"/>
                  </a:lnTo>
                  <a:lnTo>
                    <a:pt x="285897" y="489677"/>
                  </a:lnTo>
                  <a:lnTo>
                    <a:pt x="313786" y="457269"/>
                  </a:lnTo>
                  <a:lnTo>
                    <a:pt x="323792" y="414881"/>
                  </a:lnTo>
                  <a:lnTo>
                    <a:pt x="328574" y="393306"/>
                  </a:lnTo>
                  <a:lnTo>
                    <a:pt x="343981" y="329995"/>
                  </a:lnTo>
                  <a:lnTo>
                    <a:pt x="352021" y="291506"/>
                  </a:lnTo>
                  <a:lnTo>
                    <a:pt x="361654" y="224767"/>
                  </a:lnTo>
                  <a:lnTo>
                    <a:pt x="367390" y="191092"/>
                  </a:lnTo>
                  <a:lnTo>
                    <a:pt x="375876" y="163867"/>
                  </a:lnTo>
                  <a:lnTo>
                    <a:pt x="388213" y="150571"/>
                  </a:lnTo>
                  <a:lnTo>
                    <a:pt x="398640" y="158603"/>
                  </a:lnTo>
                  <a:lnTo>
                    <a:pt x="406484" y="180238"/>
                  </a:lnTo>
                  <a:lnTo>
                    <a:pt x="411425" y="202634"/>
                  </a:lnTo>
                  <a:lnTo>
                    <a:pt x="413143" y="212953"/>
                  </a:lnTo>
                  <a:lnTo>
                    <a:pt x="418731" y="241746"/>
                  </a:lnTo>
                  <a:lnTo>
                    <a:pt x="421600" y="258033"/>
                  </a:lnTo>
                  <a:lnTo>
                    <a:pt x="422657" y="267837"/>
                  </a:lnTo>
                  <a:lnTo>
                    <a:pt x="422808" y="277177"/>
                  </a:lnTo>
                  <a:lnTo>
                    <a:pt x="424356" y="296909"/>
                  </a:lnTo>
                  <a:lnTo>
                    <a:pt x="427942" y="327525"/>
                  </a:lnTo>
                  <a:lnTo>
                    <a:pt x="431980" y="359528"/>
                  </a:lnTo>
                  <a:lnTo>
                    <a:pt x="434886" y="383425"/>
                  </a:lnTo>
                  <a:lnTo>
                    <a:pt x="438186" y="398470"/>
                  </a:lnTo>
                  <a:lnTo>
                    <a:pt x="444685" y="409378"/>
                  </a:lnTo>
                  <a:lnTo>
                    <a:pt x="454711" y="414818"/>
                  </a:lnTo>
                  <a:lnTo>
                    <a:pt x="468591" y="413461"/>
                  </a:lnTo>
                  <a:lnTo>
                    <a:pt x="477934" y="405312"/>
                  </a:lnTo>
                  <a:lnTo>
                    <a:pt x="483046" y="391869"/>
                  </a:lnTo>
                  <a:lnTo>
                    <a:pt x="485188" y="378004"/>
                  </a:lnTo>
                  <a:lnTo>
                    <a:pt x="485622" y="368592"/>
                  </a:lnTo>
                  <a:lnTo>
                    <a:pt x="484410" y="347150"/>
                  </a:lnTo>
                  <a:lnTo>
                    <a:pt x="481742" y="307198"/>
                  </a:lnTo>
                  <a:lnTo>
                    <a:pt x="479075" y="268634"/>
                  </a:lnTo>
                  <a:lnTo>
                    <a:pt x="474092" y="220669"/>
                  </a:lnTo>
                  <a:lnTo>
                    <a:pt x="468933" y="182417"/>
                  </a:lnTo>
                  <a:lnTo>
                    <a:pt x="465162" y="157200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32390" y="2535047"/>
            <a:ext cx="4821555" cy="8669020"/>
            <a:chOff x="3432390" y="2535047"/>
            <a:chExt cx="4821555" cy="866902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6904" y="6547789"/>
              <a:ext cx="816864" cy="813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390" y="2536224"/>
              <a:ext cx="4750562" cy="8666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2810" y="2535047"/>
              <a:ext cx="4751717" cy="86685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7731" y="3420490"/>
              <a:ext cx="1432507" cy="35205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287" y="11001541"/>
              <a:ext cx="238925" cy="1868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126" y="11010198"/>
              <a:ext cx="238925" cy="1868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26955" y="6627367"/>
              <a:ext cx="485775" cy="494665"/>
            </a:xfrm>
            <a:custGeom>
              <a:avLst/>
              <a:gdLst/>
              <a:ahLst/>
              <a:cxnLst/>
              <a:rect l="l" t="t" r="r" b="b"/>
              <a:pathLst>
                <a:path w="485775" h="494665">
                  <a:moveTo>
                    <a:pt x="120726" y="0"/>
                  </a:moveTo>
                  <a:lnTo>
                    <a:pt x="106100" y="44839"/>
                  </a:lnTo>
                  <a:lnTo>
                    <a:pt x="84586" y="109315"/>
                  </a:lnTo>
                  <a:lnTo>
                    <a:pt x="63042" y="172371"/>
                  </a:lnTo>
                  <a:lnTo>
                    <a:pt x="48323" y="212953"/>
                  </a:lnTo>
                  <a:lnTo>
                    <a:pt x="37965" y="240355"/>
                  </a:lnTo>
                  <a:lnTo>
                    <a:pt x="21666" y="286445"/>
                  </a:lnTo>
                  <a:lnTo>
                    <a:pt x="6614" y="334083"/>
                  </a:lnTo>
                  <a:lnTo>
                    <a:pt x="0" y="366128"/>
                  </a:lnTo>
                  <a:lnTo>
                    <a:pt x="2005" y="381449"/>
                  </a:lnTo>
                  <a:lnTo>
                    <a:pt x="7326" y="390902"/>
                  </a:lnTo>
                  <a:lnTo>
                    <a:pt x="14921" y="395303"/>
                  </a:lnTo>
                  <a:lnTo>
                    <a:pt x="23749" y="395465"/>
                  </a:lnTo>
                  <a:lnTo>
                    <a:pt x="34156" y="391209"/>
                  </a:lnTo>
                  <a:lnTo>
                    <a:pt x="63347" y="359689"/>
                  </a:lnTo>
                  <a:lnTo>
                    <a:pt x="94273" y="298791"/>
                  </a:lnTo>
                  <a:lnTo>
                    <a:pt x="112376" y="260164"/>
                  </a:lnTo>
                  <a:lnTo>
                    <a:pt x="126047" y="232130"/>
                  </a:lnTo>
                  <a:lnTo>
                    <a:pt x="138485" y="204592"/>
                  </a:lnTo>
                  <a:lnTo>
                    <a:pt x="154244" y="167724"/>
                  </a:lnTo>
                  <a:lnTo>
                    <a:pt x="169456" y="136277"/>
                  </a:lnTo>
                  <a:lnTo>
                    <a:pt x="180251" y="125006"/>
                  </a:lnTo>
                  <a:lnTo>
                    <a:pt x="188377" y="147747"/>
                  </a:lnTo>
                  <a:lnTo>
                    <a:pt x="187680" y="188293"/>
                  </a:lnTo>
                  <a:lnTo>
                    <a:pt x="183412" y="227015"/>
                  </a:lnTo>
                  <a:lnTo>
                    <a:pt x="169792" y="304995"/>
                  </a:lnTo>
                  <a:lnTo>
                    <a:pt x="160128" y="354494"/>
                  </a:lnTo>
                  <a:lnTo>
                    <a:pt x="146481" y="402302"/>
                  </a:lnTo>
                  <a:lnTo>
                    <a:pt x="141087" y="421415"/>
                  </a:lnTo>
                  <a:lnTo>
                    <a:pt x="137718" y="435305"/>
                  </a:lnTo>
                  <a:lnTo>
                    <a:pt x="135847" y="447679"/>
                  </a:lnTo>
                  <a:lnTo>
                    <a:pt x="135123" y="461900"/>
                  </a:lnTo>
                  <a:lnTo>
                    <a:pt x="136906" y="475447"/>
                  </a:lnTo>
                  <a:lnTo>
                    <a:pt x="142557" y="485800"/>
                  </a:lnTo>
                  <a:lnTo>
                    <a:pt x="152947" y="492166"/>
                  </a:lnTo>
                  <a:lnTo>
                    <a:pt x="164401" y="494130"/>
                  </a:lnTo>
                  <a:lnTo>
                    <a:pt x="174722" y="492967"/>
                  </a:lnTo>
                  <a:lnTo>
                    <a:pt x="200147" y="459713"/>
                  </a:lnTo>
                  <a:lnTo>
                    <a:pt x="207772" y="437769"/>
                  </a:lnTo>
                  <a:lnTo>
                    <a:pt x="244017" y="321652"/>
                  </a:lnTo>
                  <a:lnTo>
                    <a:pt x="262212" y="251203"/>
                  </a:lnTo>
                  <a:lnTo>
                    <a:pt x="271800" y="212021"/>
                  </a:lnTo>
                  <a:lnTo>
                    <a:pt x="275952" y="189977"/>
                  </a:lnTo>
                  <a:lnTo>
                    <a:pt x="277837" y="170942"/>
                  </a:lnTo>
                  <a:lnTo>
                    <a:pt x="280786" y="157896"/>
                  </a:lnTo>
                  <a:lnTo>
                    <a:pt x="285089" y="159210"/>
                  </a:lnTo>
                  <a:lnTo>
                    <a:pt x="289392" y="168863"/>
                  </a:lnTo>
                  <a:lnTo>
                    <a:pt x="292341" y="180835"/>
                  </a:lnTo>
                  <a:lnTo>
                    <a:pt x="291093" y="206967"/>
                  </a:lnTo>
                  <a:lnTo>
                    <a:pt x="285994" y="250936"/>
                  </a:lnTo>
                  <a:lnTo>
                    <a:pt x="280443" y="294442"/>
                  </a:lnTo>
                  <a:lnTo>
                    <a:pt x="277837" y="319189"/>
                  </a:lnTo>
                  <a:lnTo>
                    <a:pt x="274779" y="342346"/>
                  </a:lnTo>
                  <a:lnTo>
                    <a:pt x="267871" y="382182"/>
                  </a:lnTo>
                  <a:lnTo>
                    <a:pt x="260510" y="422021"/>
                  </a:lnTo>
                  <a:lnTo>
                    <a:pt x="256095" y="445185"/>
                  </a:lnTo>
                  <a:lnTo>
                    <a:pt x="254759" y="455767"/>
                  </a:lnTo>
                  <a:lnTo>
                    <a:pt x="255549" y="467698"/>
                  </a:lnTo>
                  <a:lnTo>
                    <a:pt x="260235" y="479059"/>
                  </a:lnTo>
                  <a:lnTo>
                    <a:pt x="270586" y="487934"/>
                  </a:lnTo>
                  <a:lnTo>
                    <a:pt x="278013" y="490471"/>
                  </a:lnTo>
                  <a:lnTo>
                    <a:pt x="285897" y="489677"/>
                  </a:lnTo>
                  <a:lnTo>
                    <a:pt x="313786" y="457269"/>
                  </a:lnTo>
                  <a:lnTo>
                    <a:pt x="323792" y="414881"/>
                  </a:lnTo>
                  <a:lnTo>
                    <a:pt x="328574" y="393306"/>
                  </a:lnTo>
                  <a:lnTo>
                    <a:pt x="343981" y="329995"/>
                  </a:lnTo>
                  <a:lnTo>
                    <a:pt x="352021" y="291506"/>
                  </a:lnTo>
                  <a:lnTo>
                    <a:pt x="361654" y="224767"/>
                  </a:lnTo>
                  <a:lnTo>
                    <a:pt x="367390" y="191092"/>
                  </a:lnTo>
                  <a:lnTo>
                    <a:pt x="375876" y="163867"/>
                  </a:lnTo>
                  <a:lnTo>
                    <a:pt x="388213" y="150571"/>
                  </a:lnTo>
                  <a:lnTo>
                    <a:pt x="398640" y="158603"/>
                  </a:lnTo>
                  <a:lnTo>
                    <a:pt x="406484" y="180238"/>
                  </a:lnTo>
                  <a:lnTo>
                    <a:pt x="411425" y="202634"/>
                  </a:lnTo>
                  <a:lnTo>
                    <a:pt x="413143" y="212953"/>
                  </a:lnTo>
                  <a:lnTo>
                    <a:pt x="418731" y="241746"/>
                  </a:lnTo>
                  <a:lnTo>
                    <a:pt x="421600" y="258033"/>
                  </a:lnTo>
                  <a:lnTo>
                    <a:pt x="422657" y="267837"/>
                  </a:lnTo>
                  <a:lnTo>
                    <a:pt x="422808" y="277177"/>
                  </a:lnTo>
                  <a:lnTo>
                    <a:pt x="424356" y="296909"/>
                  </a:lnTo>
                  <a:lnTo>
                    <a:pt x="427942" y="327525"/>
                  </a:lnTo>
                  <a:lnTo>
                    <a:pt x="431980" y="359528"/>
                  </a:lnTo>
                  <a:lnTo>
                    <a:pt x="434886" y="383425"/>
                  </a:lnTo>
                  <a:lnTo>
                    <a:pt x="438186" y="398470"/>
                  </a:lnTo>
                  <a:lnTo>
                    <a:pt x="444685" y="409378"/>
                  </a:lnTo>
                  <a:lnTo>
                    <a:pt x="454711" y="414818"/>
                  </a:lnTo>
                  <a:lnTo>
                    <a:pt x="468591" y="413461"/>
                  </a:lnTo>
                  <a:lnTo>
                    <a:pt x="477934" y="405312"/>
                  </a:lnTo>
                  <a:lnTo>
                    <a:pt x="483046" y="391869"/>
                  </a:lnTo>
                  <a:lnTo>
                    <a:pt x="485188" y="378004"/>
                  </a:lnTo>
                  <a:lnTo>
                    <a:pt x="485622" y="368592"/>
                  </a:lnTo>
                  <a:lnTo>
                    <a:pt x="484410" y="347150"/>
                  </a:lnTo>
                  <a:lnTo>
                    <a:pt x="481742" y="307198"/>
                  </a:lnTo>
                  <a:lnTo>
                    <a:pt x="479075" y="268634"/>
                  </a:lnTo>
                  <a:lnTo>
                    <a:pt x="474092" y="220669"/>
                  </a:lnTo>
                  <a:lnTo>
                    <a:pt x="468933" y="182417"/>
                  </a:lnTo>
                  <a:lnTo>
                    <a:pt x="465162" y="157200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02016" y="6712889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88620" y="8069630"/>
            <a:ext cx="2603500" cy="2603500"/>
            <a:chOff x="388620" y="8069630"/>
            <a:chExt cx="2603500" cy="260350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82723" y="2849308"/>
            <a:ext cx="2603500" cy="5217795"/>
            <a:chOff x="8682723" y="2849308"/>
            <a:chExt cx="2603500" cy="5217795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2849308"/>
              <a:ext cx="2602992" cy="26029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5464086"/>
              <a:ext cx="2602992" cy="260299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20" y="5452579"/>
            <a:ext cx="2602992" cy="260299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1152780" y="8772855"/>
            <a:ext cx="1098550" cy="1037590"/>
          </a:xfrm>
          <a:custGeom>
            <a:avLst/>
            <a:gdLst/>
            <a:ahLst/>
            <a:cxnLst/>
            <a:rect l="l" t="t" r="r" b="b"/>
            <a:pathLst>
              <a:path w="1098550" h="1037590">
                <a:moveTo>
                  <a:pt x="567752" y="0"/>
                </a:moveTo>
                <a:lnTo>
                  <a:pt x="530338" y="0"/>
                </a:lnTo>
                <a:lnTo>
                  <a:pt x="527785" y="114566"/>
                </a:lnTo>
                <a:lnTo>
                  <a:pt x="527237" y="212982"/>
                </a:lnTo>
                <a:lnTo>
                  <a:pt x="524572" y="264231"/>
                </a:lnTo>
                <a:lnTo>
                  <a:pt x="517193" y="310159"/>
                </a:lnTo>
                <a:lnTo>
                  <a:pt x="501782" y="346838"/>
                </a:lnTo>
                <a:lnTo>
                  <a:pt x="473759" y="387946"/>
                </a:lnTo>
                <a:lnTo>
                  <a:pt x="477892" y="372359"/>
                </a:lnTo>
                <a:lnTo>
                  <a:pt x="478860" y="351207"/>
                </a:lnTo>
                <a:lnTo>
                  <a:pt x="477912" y="312953"/>
                </a:lnTo>
                <a:lnTo>
                  <a:pt x="477523" y="283970"/>
                </a:lnTo>
                <a:lnTo>
                  <a:pt x="475329" y="255066"/>
                </a:lnTo>
                <a:lnTo>
                  <a:pt x="465555" y="197942"/>
                </a:lnTo>
                <a:lnTo>
                  <a:pt x="445564" y="148010"/>
                </a:lnTo>
                <a:lnTo>
                  <a:pt x="405865" y="118186"/>
                </a:lnTo>
                <a:lnTo>
                  <a:pt x="389409" y="117172"/>
                </a:lnTo>
                <a:lnTo>
                  <a:pt x="373118" y="120376"/>
                </a:lnTo>
                <a:lnTo>
                  <a:pt x="301712" y="162294"/>
                </a:lnTo>
                <a:lnTo>
                  <a:pt x="264910" y="194831"/>
                </a:lnTo>
                <a:lnTo>
                  <a:pt x="231791" y="231370"/>
                </a:lnTo>
                <a:lnTo>
                  <a:pt x="202234" y="271060"/>
                </a:lnTo>
                <a:lnTo>
                  <a:pt x="176122" y="313054"/>
                </a:lnTo>
                <a:lnTo>
                  <a:pt x="153183" y="355842"/>
                </a:lnTo>
                <a:lnTo>
                  <a:pt x="132248" y="399604"/>
                </a:lnTo>
                <a:lnTo>
                  <a:pt x="112925" y="444125"/>
                </a:lnTo>
                <a:lnTo>
                  <a:pt x="94820" y="489188"/>
                </a:lnTo>
                <a:lnTo>
                  <a:pt x="77540" y="534575"/>
                </a:lnTo>
                <a:lnTo>
                  <a:pt x="60692" y="580072"/>
                </a:lnTo>
                <a:lnTo>
                  <a:pt x="44596" y="626189"/>
                </a:lnTo>
                <a:lnTo>
                  <a:pt x="30719" y="671814"/>
                </a:lnTo>
                <a:lnTo>
                  <a:pt x="19217" y="717473"/>
                </a:lnTo>
                <a:lnTo>
                  <a:pt x="10248" y="763696"/>
                </a:lnTo>
                <a:lnTo>
                  <a:pt x="3971" y="811010"/>
                </a:lnTo>
                <a:lnTo>
                  <a:pt x="544" y="859942"/>
                </a:lnTo>
                <a:lnTo>
                  <a:pt x="0" y="891006"/>
                </a:lnTo>
                <a:lnTo>
                  <a:pt x="1735" y="936542"/>
                </a:lnTo>
                <a:lnTo>
                  <a:pt x="8498" y="984273"/>
                </a:lnTo>
                <a:lnTo>
                  <a:pt x="23035" y="1021921"/>
                </a:lnTo>
                <a:lnTo>
                  <a:pt x="48093" y="1037208"/>
                </a:lnTo>
                <a:lnTo>
                  <a:pt x="94583" y="1028727"/>
                </a:lnTo>
                <a:lnTo>
                  <a:pt x="134779" y="1007274"/>
                </a:lnTo>
                <a:lnTo>
                  <a:pt x="171579" y="978876"/>
                </a:lnTo>
                <a:lnTo>
                  <a:pt x="207881" y="949558"/>
                </a:lnTo>
                <a:lnTo>
                  <a:pt x="246584" y="925346"/>
                </a:lnTo>
                <a:lnTo>
                  <a:pt x="290587" y="912266"/>
                </a:lnTo>
                <a:lnTo>
                  <a:pt x="322194" y="913232"/>
                </a:lnTo>
                <a:lnTo>
                  <a:pt x="358419" y="917025"/>
                </a:lnTo>
                <a:lnTo>
                  <a:pt x="392866" y="915556"/>
                </a:lnTo>
                <a:lnTo>
                  <a:pt x="429726" y="882917"/>
                </a:lnTo>
                <a:lnTo>
                  <a:pt x="441205" y="839473"/>
                </a:lnTo>
                <a:lnTo>
                  <a:pt x="443933" y="791516"/>
                </a:lnTo>
                <a:lnTo>
                  <a:pt x="440885" y="735094"/>
                </a:lnTo>
                <a:lnTo>
                  <a:pt x="441209" y="707275"/>
                </a:lnTo>
                <a:lnTo>
                  <a:pt x="442995" y="675192"/>
                </a:lnTo>
                <a:lnTo>
                  <a:pt x="444943" y="617046"/>
                </a:lnTo>
                <a:lnTo>
                  <a:pt x="446480" y="584949"/>
                </a:lnTo>
                <a:lnTo>
                  <a:pt x="451463" y="522679"/>
                </a:lnTo>
                <a:lnTo>
                  <a:pt x="471295" y="464210"/>
                </a:lnTo>
                <a:lnTo>
                  <a:pt x="508103" y="412948"/>
                </a:lnTo>
                <a:lnTo>
                  <a:pt x="525270" y="386763"/>
                </a:lnTo>
                <a:lnTo>
                  <a:pt x="540358" y="358533"/>
                </a:lnTo>
                <a:lnTo>
                  <a:pt x="546619" y="344474"/>
                </a:lnTo>
                <a:lnTo>
                  <a:pt x="549045" y="337184"/>
                </a:lnTo>
                <a:lnTo>
                  <a:pt x="551470" y="344474"/>
                </a:lnTo>
                <a:lnTo>
                  <a:pt x="557732" y="358533"/>
                </a:lnTo>
                <a:lnTo>
                  <a:pt x="572820" y="386763"/>
                </a:lnTo>
                <a:lnTo>
                  <a:pt x="589986" y="412948"/>
                </a:lnTo>
                <a:lnTo>
                  <a:pt x="626794" y="464210"/>
                </a:lnTo>
                <a:lnTo>
                  <a:pt x="639646" y="491339"/>
                </a:lnTo>
                <a:lnTo>
                  <a:pt x="649895" y="554969"/>
                </a:lnTo>
                <a:lnTo>
                  <a:pt x="653141" y="617046"/>
                </a:lnTo>
                <a:lnTo>
                  <a:pt x="655093" y="675192"/>
                </a:lnTo>
                <a:lnTo>
                  <a:pt x="656880" y="707275"/>
                </a:lnTo>
                <a:lnTo>
                  <a:pt x="657205" y="735094"/>
                </a:lnTo>
                <a:lnTo>
                  <a:pt x="654157" y="791516"/>
                </a:lnTo>
                <a:lnTo>
                  <a:pt x="654645" y="819327"/>
                </a:lnTo>
                <a:lnTo>
                  <a:pt x="661227" y="861583"/>
                </a:lnTo>
                <a:lnTo>
                  <a:pt x="678953" y="900734"/>
                </a:lnTo>
                <a:lnTo>
                  <a:pt x="739665" y="917025"/>
                </a:lnTo>
                <a:lnTo>
                  <a:pt x="775890" y="913232"/>
                </a:lnTo>
                <a:lnTo>
                  <a:pt x="807502" y="912266"/>
                </a:lnTo>
                <a:lnTo>
                  <a:pt x="851505" y="925346"/>
                </a:lnTo>
                <a:lnTo>
                  <a:pt x="890209" y="949558"/>
                </a:lnTo>
                <a:lnTo>
                  <a:pt x="926511" y="978876"/>
                </a:lnTo>
                <a:lnTo>
                  <a:pt x="963311" y="1007274"/>
                </a:lnTo>
                <a:lnTo>
                  <a:pt x="1003506" y="1028727"/>
                </a:lnTo>
                <a:lnTo>
                  <a:pt x="1049996" y="1037208"/>
                </a:lnTo>
                <a:lnTo>
                  <a:pt x="1075055" y="1021921"/>
                </a:lnTo>
                <a:lnTo>
                  <a:pt x="1089592" y="984273"/>
                </a:lnTo>
                <a:lnTo>
                  <a:pt x="1096355" y="936542"/>
                </a:lnTo>
                <a:lnTo>
                  <a:pt x="1098090" y="891006"/>
                </a:lnTo>
                <a:lnTo>
                  <a:pt x="1097545" y="859942"/>
                </a:lnTo>
                <a:lnTo>
                  <a:pt x="1094118" y="811010"/>
                </a:lnTo>
                <a:lnTo>
                  <a:pt x="1087841" y="763696"/>
                </a:lnTo>
                <a:lnTo>
                  <a:pt x="1078873" y="717473"/>
                </a:lnTo>
                <a:lnTo>
                  <a:pt x="1067371" y="671814"/>
                </a:lnTo>
                <a:lnTo>
                  <a:pt x="1053493" y="626189"/>
                </a:lnTo>
                <a:lnTo>
                  <a:pt x="1037398" y="580072"/>
                </a:lnTo>
                <a:lnTo>
                  <a:pt x="1020548" y="534575"/>
                </a:lnTo>
                <a:lnTo>
                  <a:pt x="1003266" y="489188"/>
                </a:lnTo>
                <a:lnTo>
                  <a:pt x="985158" y="444125"/>
                </a:lnTo>
                <a:lnTo>
                  <a:pt x="965832" y="399604"/>
                </a:lnTo>
                <a:lnTo>
                  <a:pt x="944895" y="355842"/>
                </a:lnTo>
                <a:lnTo>
                  <a:pt x="921955" y="313054"/>
                </a:lnTo>
                <a:lnTo>
                  <a:pt x="895844" y="271060"/>
                </a:lnTo>
                <a:lnTo>
                  <a:pt x="866291" y="231370"/>
                </a:lnTo>
                <a:lnTo>
                  <a:pt x="833175" y="194831"/>
                </a:lnTo>
                <a:lnTo>
                  <a:pt x="796376" y="162294"/>
                </a:lnTo>
                <a:lnTo>
                  <a:pt x="755775" y="134607"/>
                </a:lnTo>
                <a:lnTo>
                  <a:pt x="708680" y="117172"/>
                </a:lnTo>
                <a:lnTo>
                  <a:pt x="692225" y="118186"/>
                </a:lnTo>
                <a:lnTo>
                  <a:pt x="652524" y="148010"/>
                </a:lnTo>
                <a:lnTo>
                  <a:pt x="632522" y="197942"/>
                </a:lnTo>
                <a:lnTo>
                  <a:pt x="622757" y="255066"/>
                </a:lnTo>
                <a:lnTo>
                  <a:pt x="619223" y="351207"/>
                </a:lnTo>
                <a:lnTo>
                  <a:pt x="620192" y="372359"/>
                </a:lnTo>
                <a:lnTo>
                  <a:pt x="624330" y="387946"/>
                </a:lnTo>
                <a:lnTo>
                  <a:pt x="608641" y="366153"/>
                </a:lnTo>
                <a:lnTo>
                  <a:pt x="587120" y="328630"/>
                </a:lnTo>
                <a:lnTo>
                  <a:pt x="573517" y="264231"/>
                </a:lnTo>
                <a:lnTo>
                  <a:pt x="570852" y="212982"/>
                </a:lnTo>
                <a:lnTo>
                  <a:pt x="570305" y="114566"/>
                </a:lnTo>
                <a:lnTo>
                  <a:pt x="567752" y="0"/>
                </a:lnTo>
                <a:close/>
              </a:path>
            </a:pathLst>
          </a:custGeom>
          <a:solidFill>
            <a:srgbClr val="BB7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5401" y="3608389"/>
            <a:ext cx="1033144" cy="1133475"/>
          </a:xfrm>
          <a:custGeom>
            <a:avLst/>
            <a:gdLst/>
            <a:ahLst/>
            <a:cxnLst/>
            <a:rect l="l" t="t" r="r" b="b"/>
            <a:pathLst>
              <a:path w="1033145" h="1133475">
                <a:moveTo>
                  <a:pt x="781367" y="86"/>
                </a:moveTo>
                <a:lnTo>
                  <a:pt x="707833" y="0"/>
                </a:lnTo>
                <a:lnTo>
                  <a:pt x="644060" y="10657"/>
                </a:lnTo>
                <a:lnTo>
                  <a:pt x="589442" y="29812"/>
                </a:lnTo>
                <a:lnTo>
                  <a:pt x="543373" y="55222"/>
                </a:lnTo>
                <a:lnTo>
                  <a:pt x="505243" y="84640"/>
                </a:lnTo>
                <a:lnTo>
                  <a:pt x="474448" y="115822"/>
                </a:lnTo>
                <a:lnTo>
                  <a:pt x="450379" y="146524"/>
                </a:lnTo>
                <a:lnTo>
                  <a:pt x="419994" y="197503"/>
                </a:lnTo>
                <a:lnTo>
                  <a:pt x="412464" y="213291"/>
                </a:lnTo>
                <a:lnTo>
                  <a:pt x="409232" y="219618"/>
                </a:lnTo>
                <a:lnTo>
                  <a:pt x="372845" y="200728"/>
                </a:lnTo>
                <a:lnTo>
                  <a:pt x="344411" y="167574"/>
                </a:lnTo>
                <a:lnTo>
                  <a:pt x="325708" y="126754"/>
                </a:lnTo>
                <a:lnTo>
                  <a:pt x="314484" y="79788"/>
                </a:lnTo>
                <a:lnTo>
                  <a:pt x="312089" y="49045"/>
                </a:lnTo>
                <a:lnTo>
                  <a:pt x="232536" y="42161"/>
                </a:lnTo>
                <a:lnTo>
                  <a:pt x="230930" y="55471"/>
                </a:lnTo>
                <a:lnTo>
                  <a:pt x="230769" y="89919"/>
                </a:lnTo>
                <a:lnTo>
                  <a:pt x="238335" y="138862"/>
                </a:lnTo>
                <a:lnTo>
                  <a:pt x="259906" y="195655"/>
                </a:lnTo>
                <a:lnTo>
                  <a:pt x="301764" y="253654"/>
                </a:lnTo>
                <a:lnTo>
                  <a:pt x="338134" y="280723"/>
                </a:lnTo>
                <a:lnTo>
                  <a:pt x="388581" y="300695"/>
                </a:lnTo>
                <a:lnTo>
                  <a:pt x="406290" y="316629"/>
                </a:lnTo>
                <a:lnTo>
                  <a:pt x="455876" y="360328"/>
                </a:lnTo>
                <a:lnTo>
                  <a:pt x="486486" y="390192"/>
                </a:lnTo>
                <a:lnTo>
                  <a:pt x="512528" y="424557"/>
                </a:lnTo>
                <a:lnTo>
                  <a:pt x="531129" y="465206"/>
                </a:lnTo>
                <a:lnTo>
                  <a:pt x="542496" y="510261"/>
                </a:lnTo>
                <a:lnTo>
                  <a:pt x="546837" y="557846"/>
                </a:lnTo>
                <a:lnTo>
                  <a:pt x="544360" y="606086"/>
                </a:lnTo>
                <a:lnTo>
                  <a:pt x="535272" y="653105"/>
                </a:lnTo>
                <a:lnTo>
                  <a:pt x="519781" y="697025"/>
                </a:lnTo>
                <a:lnTo>
                  <a:pt x="498094" y="735972"/>
                </a:lnTo>
                <a:lnTo>
                  <a:pt x="470420" y="768068"/>
                </a:lnTo>
                <a:lnTo>
                  <a:pt x="433493" y="794496"/>
                </a:lnTo>
                <a:lnTo>
                  <a:pt x="392541" y="811827"/>
                </a:lnTo>
                <a:lnTo>
                  <a:pt x="352213" y="818912"/>
                </a:lnTo>
                <a:lnTo>
                  <a:pt x="317157" y="814601"/>
                </a:lnTo>
                <a:lnTo>
                  <a:pt x="314782" y="813801"/>
                </a:lnTo>
                <a:lnTo>
                  <a:pt x="309829" y="801253"/>
                </a:lnTo>
                <a:lnTo>
                  <a:pt x="304672" y="793074"/>
                </a:lnTo>
                <a:lnTo>
                  <a:pt x="274356" y="758971"/>
                </a:lnTo>
                <a:lnTo>
                  <a:pt x="222013" y="726820"/>
                </a:lnTo>
                <a:lnTo>
                  <a:pt x="172897" y="713750"/>
                </a:lnTo>
                <a:lnTo>
                  <a:pt x="145449" y="711674"/>
                </a:lnTo>
                <a:lnTo>
                  <a:pt x="117976" y="713461"/>
                </a:lnTo>
                <a:lnTo>
                  <a:pt x="66217" y="731098"/>
                </a:lnTo>
                <a:lnTo>
                  <a:pt x="27803" y="765141"/>
                </a:lnTo>
                <a:lnTo>
                  <a:pt x="2285" y="809889"/>
                </a:lnTo>
                <a:lnTo>
                  <a:pt x="0" y="816264"/>
                </a:lnTo>
                <a:lnTo>
                  <a:pt x="67475" y="828533"/>
                </a:lnTo>
                <a:lnTo>
                  <a:pt x="76263" y="813293"/>
                </a:lnTo>
                <a:lnTo>
                  <a:pt x="82289" y="805602"/>
                </a:lnTo>
                <a:lnTo>
                  <a:pt x="129434" y="779859"/>
                </a:lnTo>
                <a:lnTo>
                  <a:pt x="157072" y="779260"/>
                </a:lnTo>
                <a:lnTo>
                  <a:pt x="183687" y="785685"/>
                </a:lnTo>
                <a:lnTo>
                  <a:pt x="215187" y="816337"/>
                </a:lnTo>
                <a:lnTo>
                  <a:pt x="219824" y="844115"/>
                </a:lnTo>
                <a:lnTo>
                  <a:pt x="219265" y="852574"/>
                </a:lnTo>
                <a:lnTo>
                  <a:pt x="218135" y="860892"/>
                </a:lnTo>
                <a:lnTo>
                  <a:pt x="216519" y="875924"/>
                </a:lnTo>
                <a:lnTo>
                  <a:pt x="214866" y="884111"/>
                </a:lnTo>
                <a:lnTo>
                  <a:pt x="212140" y="889556"/>
                </a:lnTo>
                <a:lnTo>
                  <a:pt x="207488" y="894602"/>
                </a:lnTo>
                <a:lnTo>
                  <a:pt x="199688" y="904512"/>
                </a:lnTo>
                <a:lnTo>
                  <a:pt x="190688" y="918501"/>
                </a:lnTo>
                <a:lnTo>
                  <a:pt x="182435" y="935784"/>
                </a:lnTo>
                <a:lnTo>
                  <a:pt x="176573" y="959243"/>
                </a:lnTo>
                <a:lnTo>
                  <a:pt x="176941" y="983339"/>
                </a:lnTo>
                <a:lnTo>
                  <a:pt x="197392" y="1031119"/>
                </a:lnTo>
                <a:lnTo>
                  <a:pt x="245827" y="1074470"/>
                </a:lnTo>
                <a:lnTo>
                  <a:pt x="281176" y="1093029"/>
                </a:lnTo>
                <a:lnTo>
                  <a:pt x="324285" y="1108736"/>
                </a:lnTo>
                <a:lnTo>
                  <a:pt x="375409" y="1121009"/>
                </a:lnTo>
                <a:lnTo>
                  <a:pt x="434804" y="1129265"/>
                </a:lnTo>
                <a:lnTo>
                  <a:pt x="502724" y="1132924"/>
                </a:lnTo>
                <a:lnTo>
                  <a:pt x="579424" y="1131402"/>
                </a:lnTo>
                <a:lnTo>
                  <a:pt x="625364" y="1125773"/>
                </a:lnTo>
                <a:lnTo>
                  <a:pt x="668549" y="1114216"/>
                </a:lnTo>
                <a:lnTo>
                  <a:pt x="709038" y="1097207"/>
                </a:lnTo>
                <a:lnTo>
                  <a:pt x="746886" y="1075217"/>
                </a:lnTo>
                <a:lnTo>
                  <a:pt x="782152" y="1048722"/>
                </a:lnTo>
                <a:lnTo>
                  <a:pt x="814893" y="1018195"/>
                </a:lnTo>
                <a:lnTo>
                  <a:pt x="845166" y="984109"/>
                </a:lnTo>
                <a:lnTo>
                  <a:pt x="873027" y="946939"/>
                </a:lnTo>
                <a:lnTo>
                  <a:pt x="898536" y="907158"/>
                </a:lnTo>
                <a:lnTo>
                  <a:pt x="921747" y="865239"/>
                </a:lnTo>
                <a:lnTo>
                  <a:pt x="942720" y="821657"/>
                </a:lnTo>
                <a:lnTo>
                  <a:pt x="961510" y="776885"/>
                </a:lnTo>
                <a:lnTo>
                  <a:pt x="978176" y="731398"/>
                </a:lnTo>
                <a:lnTo>
                  <a:pt x="992775" y="685668"/>
                </a:lnTo>
                <a:lnTo>
                  <a:pt x="1005363" y="640169"/>
                </a:lnTo>
                <a:lnTo>
                  <a:pt x="1015998" y="595376"/>
                </a:lnTo>
                <a:lnTo>
                  <a:pt x="1024737" y="551761"/>
                </a:lnTo>
                <a:lnTo>
                  <a:pt x="1031198" y="494946"/>
                </a:lnTo>
                <a:lnTo>
                  <a:pt x="1032699" y="458700"/>
                </a:lnTo>
                <a:lnTo>
                  <a:pt x="1032591" y="418569"/>
                </a:lnTo>
                <a:lnTo>
                  <a:pt x="1030533" y="375559"/>
                </a:lnTo>
                <a:lnTo>
                  <a:pt x="1026183" y="330676"/>
                </a:lnTo>
                <a:lnTo>
                  <a:pt x="1019198" y="284926"/>
                </a:lnTo>
                <a:lnTo>
                  <a:pt x="1009237" y="239314"/>
                </a:lnTo>
                <a:lnTo>
                  <a:pt x="995957" y="194847"/>
                </a:lnTo>
                <a:lnTo>
                  <a:pt x="979018" y="152529"/>
                </a:lnTo>
                <a:lnTo>
                  <a:pt x="958076" y="113366"/>
                </a:lnTo>
                <a:lnTo>
                  <a:pt x="932790" y="78365"/>
                </a:lnTo>
                <a:lnTo>
                  <a:pt x="902818" y="48530"/>
                </a:lnTo>
                <a:lnTo>
                  <a:pt x="867818" y="24869"/>
                </a:lnTo>
                <a:lnTo>
                  <a:pt x="827448" y="8385"/>
                </a:lnTo>
                <a:lnTo>
                  <a:pt x="781367" y="86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42004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45" y="219468"/>
                </a:moveTo>
                <a:lnTo>
                  <a:pt x="475830" y="204952"/>
                </a:lnTo>
                <a:lnTo>
                  <a:pt x="468414" y="191731"/>
                </a:lnTo>
                <a:lnTo>
                  <a:pt x="456450" y="182435"/>
                </a:lnTo>
                <a:lnTo>
                  <a:pt x="442353" y="178574"/>
                </a:lnTo>
                <a:lnTo>
                  <a:pt x="427824" y="180289"/>
                </a:lnTo>
                <a:lnTo>
                  <a:pt x="414616" y="187693"/>
                </a:lnTo>
                <a:lnTo>
                  <a:pt x="152133" y="413550"/>
                </a:lnTo>
                <a:lnTo>
                  <a:pt x="142824" y="425513"/>
                </a:lnTo>
                <a:lnTo>
                  <a:pt x="138976" y="439623"/>
                </a:lnTo>
                <a:lnTo>
                  <a:pt x="140677" y="454139"/>
                </a:lnTo>
                <a:lnTo>
                  <a:pt x="169049" y="479780"/>
                </a:lnTo>
                <a:lnTo>
                  <a:pt x="177038" y="480618"/>
                </a:lnTo>
                <a:lnTo>
                  <a:pt x="183616" y="480060"/>
                </a:lnTo>
                <a:lnTo>
                  <a:pt x="464388" y="245529"/>
                </a:lnTo>
                <a:lnTo>
                  <a:pt x="477545" y="219468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94248" y="8890414"/>
            <a:ext cx="464184" cy="1160145"/>
          </a:xfrm>
          <a:custGeom>
            <a:avLst/>
            <a:gdLst/>
            <a:ahLst/>
            <a:cxnLst/>
            <a:rect l="l" t="t" r="r" b="b"/>
            <a:pathLst>
              <a:path w="464184" h="1160145">
                <a:moveTo>
                  <a:pt x="35509" y="0"/>
                </a:moveTo>
                <a:lnTo>
                  <a:pt x="21371" y="3751"/>
                </a:lnTo>
                <a:lnTo>
                  <a:pt x="9339" y="12958"/>
                </a:lnTo>
                <a:lnTo>
                  <a:pt x="1823" y="26117"/>
                </a:lnTo>
                <a:lnTo>
                  <a:pt x="0" y="40628"/>
                </a:lnTo>
                <a:lnTo>
                  <a:pt x="3751" y="54763"/>
                </a:lnTo>
                <a:lnTo>
                  <a:pt x="12958" y="66794"/>
                </a:lnTo>
                <a:lnTo>
                  <a:pt x="387532" y="394174"/>
                </a:lnTo>
                <a:lnTo>
                  <a:pt x="387532" y="1121643"/>
                </a:lnTo>
                <a:lnTo>
                  <a:pt x="390530" y="1136493"/>
                </a:lnTo>
                <a:lnTo>
                  <a:pt x="398706" y="1148619"/>
                </a:lnTo>
                <a:lnTo>
                  <a:pt x="410833" y="1156795"/>
                </a:lnTo>
                <a:lnTo>
                  <a:pt x="425683" y="1159794"/>
                </a:lnTo>
                <a:lnTo>
                  <a:pt x="440533" y="1156795"/>
                </a:lnTo>
                <a:lnTo>
                  <a:pt x="452659" y="1148619"/>
                </a:lnTo>
                <a:lnTo>
                  <a:pt x="460835" y="1136493"/>
                </a:lnTo>
                <a:lnTo>
                  <a:pt x="463834" y="1121643"/>
                </a:lnTo>
                <a:lnTo>
                  <a:pt x="463834" y="376851"/>
                </a:lnTo>
                <a:lnTo>
                  <a:pt x="63174" y="9339"/>
                </a:lnTo>
                <a:lnTo>
                  <a:pt x="50021" y="1823"/>
                </a:lnTo>
                <a:lnTo>
                  <a:pt x="35509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0100" y="5665032"/>
            <a:ext cx="1778000" cy="2207491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9480537" y="9068987"/>
            <a:ext cx="339090" cy="302260"/>
          </a:xfrm>
          <a:custGeom>
            <a:avLst/>
            <a:gdLst/>
            <a:ahLst/>
            <a:cxnLst/>
            <a:rect l="l" t="t" r="r" b="b"/>
            <a:pathLst>
              <a:path w="339090" h="302259">
                <a:moveTo>
                  <a:pt x="35191" y="0"/>
                </a:moveTo>
                <a:lnTo>
                  <a:pt x="21087" y="3860"/>
                </a:lnTo>
                <a:lnTo>
                  <a:pt x="9131" y="13163"/>
                </a:lnTo>
                <a:lnTo>
                  <a:pt x="1712" y="26371"/>
                </a:lnTo>
                <a:lnTo>
                  <a:pt x="0" y="40895"/>
                </a:lnTo>
                <a:lnTo>
                  <a:pt x="3859" y="55002"/>
                </a:lnTo>
                <a:lnTo>
                  <a:pt x="275640" y="292817"/>
                </a:lnTo>
                <a:lnTo>
                  <a:pt x="300507" y="302050"/>
                </a:lnTo>
                <a:lnTo>
                  <a:pt x="308494" y="301210"/>
                </a:lnTo>
                <a:lnTo>
                  <a:pt x="336856" y="275570"/>
                </a:lnTo>
                <a:lnTo>
                  <a:pt x="338569" y="261046"/>
                </a:lnTo>
                <a:lnTo>
                  <a:pt x="334710" y="246939"/>
                </a:lnTo>
                <a:lnTo>
                  <a:pt x="325412" y="234981"/>
                </a:lnTo>
                <a:lnTo>
                  <a:pt x="62928" y="9124"/>
                </a:lnTo>
                <a:lnTo>
                  <a:pt x="49714" y="1712"/>
                </a:lnTo>
                <a:lnTo>
                  <a:pt x="35191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26251" y="6155283"/>
            <a:ext cx="895985" cy="1384300"/>
          </a:xfrm>
          <a:custGeom>
            <a:avLst/>
            <a:gdLst/>
            <a:ahLst/>
            <a:cxnLst/>
            <a:rect l="l" t="t" r="r" b="b"/>
            <a:pathLst>
              <a:path w="895984" h="1384300">
                <a:moveTo>
                  <a:pt x="494808" y="901700"/>
                </a:moveTo>
                <a:lnTo>
                  <a:pt x="379019" y="901700"/>
                </a:lnTo>
                <a:lnTo>
                  <a:pt x="379466" y="914400"/>
                </a:lnTo>
                <a:lnTo>
                  <a:pt x="382899" y="927100"/>
                </a:lnTo>
                <a:lnTo>
                  <a:pt x="390214" y="952500"/>
                </a:lnTo>
                <a:lnTo>
                  <a:pt x="393800" y="965200"/>
                </a:lnTo>
                <a:lnTo>
                  <a:pt x="396938" y="977900"/>
                </a:lnTo>
                <a:lnTo>
                  <a:pt x="399777" y="990600"/>
                </a:lnTo>
                <a:lnTo>
                  <a:pt x="406803" y="990600"/>
                </a:lnTo>
                <a:lnTo>
                  <a:pt x="417240" y="1003300"/>
                </a:lnTo>
                <a:lnTo>
                  <a:pt x="436937" y="1028700"/>
                </a:lnTo>
                <a:lnTo>
                  <a:pt x="439058" y="1028700"/>
                </a:lnTo>
                <a:lnTo>
                  <a:pt x="439058" y="1041400"/>
                </a:lnTo>
                <a:lnTo>
                  <a:pt x="447402" y="1066800"/>
                </a:lnTo>
                <a:lnTo>
                  <a:pt x="465999" y="1092200"/>
                </a:lnTo>
                <a:lnTo>
                  <a:pt x="485194" y="1130300"/>
                </a:lnTo>
                <a:lnTo>
                  <a:pt x="495331" y="1155700"/>
                </a:lnTo>
                <a:lnTo>
                  <a:pt x="496643" y="1181100"/>
                </a:lnTo>
                <a:lnTo>
                  <a:pt x="496262" y="1193800"/>
                </a:lnTo>
                <a:lnTo>
                  <a:pt x="494885" y="1219200"/>
                </a:lnTo>
                <a:lnTo>
                  <a:pt x="493211" y="1244600"/>
                </a:lnTo>
                <a:lnTo>
                  <a:pt x="493493" y="1270000"/>
                </a:lnTo>
                <a:lnTo>
                  <a:pt x="496263" y="1308100"/>
                </a:lnTo>
                <a:lnTo>
                  <a:pt x="499631" y="1333500"/>
                </a:lnTo>
                <a:lnTo>
                  <a:pt x="501707" y="1358900"/>
                </a:lnTo>
                <a:lnTo>
                  <a:pt x="503601" y="1358900"/>
                </a:lnTo>
                <a:lnTo>
                  <a:pt x="507284" y="1371600"/>
                </a:lnTo>
                <a:lnTo>
                  <a:pt x="512160" y="1384300"/>
                </a:lnTo>
                <a:lnTo>
                  <a:pt x="564881" y="1384300"/>
                </a:lnTo>
                <a:lnTo>
                  <a:pt x="565480" y="1371600"/>
                </a:lnTo>
                <a:lnTo>
                  <a:pt x="566477" y="1371600"/>
                </a:lnTo>
                <a:lnTo>
                  <a:pt x="570675" y="1346200"/>
                </a:lnTo>
                <a:lnTo>
                  <a:pt x="576961" y="1320800"/>
                </a:lnTo>
                <a:lnTo>
                  <a:pt x="583047" y="1270000"/>
                </a:lnTo>
                <a:lnTo>
                  <a:pt x="586644" y="1244600"/>
                </a:lnTo>
                <a:lnTo>
                  <a:pt x="586865" y="1219200"/>
                </a:lnTo>
                <a:lnTo>
                  <a:pt x="585190" y="1193800"/>
                </a:lnTo>
                <a:lnTo>
                  <a:pt x="582915" y="1181100"/>
                </a:lnTo>
                <a:lnTo>
                  <a:pt x="581336" y="1168400"/>
                </a:lnTo>
                <a:lnTo>
                  <a:pt x="578059" y="1117600"/>
                </a:lnTo>
                <a:lnTo>
                  <a:pt x="571785" y="1079500"/>
                </a:lnTo>
                <a:lnTo>
                  <a:pt x="549753" y="1041400"/>
                </a:lnTo>
                <a:lnTo>
                  <a:pt x="537444" y="1028700"/>
                </a:lnTo>
                <a:lnTo>
                  <a:pt x="526129" y="1016000"/>
                </a:lnTo>
                <a:lnTo>
                  <a:pt x="517965" y="1003300"/>
                </a:lnTo>
                <a:lnTo>
                  <a:pt x="500590" y="1003300"/>
                </a:lnTo>
                <a:lnTo>
                  <a:pt x="500242" y="990600"/>
                </a:lnTo>
                <a:lnTo>
                  <a:pt x="499295" y="977900"/>
                </a:lnTo>
                <a:lnTo>
                  <a:pt x="497452" y="977900"/>
                </a:lnTo>
                <a:lnTo>
                  <a:pt x="493293" y="965200"/>
                </a:lnTo>
                <a:lnTo>
                  <a:pt x="487238" y="965200"/>
                </a:lnTo>
                <a:lnTo>
                  <a:pt x="481779" y="952500"/>
                </a:lnTo>
                <a:lnTo>
                  <a:pt x="479406" y="952500"/>
                </a:lnTo>
                <a:lnTo>
                  <a:pt x="479406" y="939800"/>
                </a:lnTo>
                <a:lnTo>
                  <a:pt x="476218" y="939800"/>
                </a:lnTo>
                <a:lnTo>
                  <a:pt x="485781" y="927100"/>
                </a:lnTo>
                <a:lnTo>
                  <a:pt x="490023" y="914400"/>
                </a:lnTo>
                <a:lnTo>
                  <a:pt x="492615" y="914400"/>
                </a:lnTo>
                <a:lnTo>
                  <a:pt x="494808" y="901700"/>
                </a:lnTo>
                <a:close/>
              </a:path>
              <a:path w="895984" h="1384300">
                <a:moveTo>
                  <a:pt x="513391" y="863600"/>
                </a:moveTo>
                <a:lnTo>
                  <a:pt x="390068" y="863600"/>
                </a:lnTo>
                <a:lnTo>
                  <a:pt x="387162" y="876300"/>
                </a:lnTo>
                <a:lnTo>
                  <a:pt x="383662" y="889000"/>
                </a:lnTo>
                <a:lnTo>
                  <a:pt x="380663" y="901700"/>
                </a:lnTo>
                <a:lnTo>
                  <a:pt x="497795" y="901700"/>
                </a:lnTo>
                <a:lnTo>
                  <a:pt x="502774" y="876300"/>
                </a:lnTo>
                <a:lnTo>
                  <a:pt x="513391" y="863600"/>
                </a:lnTo>
                <a:close/>
              </a:path>
              <a:path w="895984" h="1384300">
                <a:moveTo>
                  <a:pt x="596208" y="787400"/>
                </a:moveTo>
                <a:lnTo>
                  <a:pt x="415702" y="787400"/>
                </a:lnTo>
                <a:lnTo>
                  <a:pt x="409349" y="800100"/>
                </a:lnTo>
                <a:lnTo>
                  <a:pt x="404687" y="812800"/>
                </a:lnTo>
                <a:lnTo>
                  <a:pt x="399427" y="825500"/>
                </a:lnTo>
                <a:lnTo>
                  <a:pt x="391280" y="863600"/>
                </a:lnTo>
                <a:lnTo>
                  <a:pt x="516566" y="863600"/>
                </a:lnTo>
                <a:lnTo>
                  <a:pt x="518541" y="850900"/>
                </a:lnTo>
                <a:lnTo>
                  <a:pt x="523288" y="850900"/>
                </a:lnTo>
                <a:lnTo>
                  <a:pt x="528250" y="838200"/>
                </a:lnTo>
                <a:lnTo>
                  <a:pt x="535679" y="825500"/>
                </a:lnTo>
                <a:lnTo>
                  <a:pt x="550551" y="825500"/>
                </a:lnTo>
                <a:lnTo>
                  <a:pt x="554793" y="812800"/>
                </a:lnTo>
                <a:lnTo>
                  <a:pt x="581476" y="812800"/>
                </a:lnTo>
                <a:lnTo>
                  <a:pt x="586901" y="800100"/>
                </a:lnTo>
                <a:lnTo>
                  <a:pt x="596208" y="787400"/>
                </a:lnTo>
                <a:close/>
              </a:path>
              <a:path w="895984" h="1384300">
                <a:moveTo>
                  <a:pt x="144938" y="812800"/>
                </a:moveTo>
                <a:lnTo>
                  <a:pt x="122440" y="812800"/>
                </a:lnTo>
                <a:lnTo>
                  <a:pt x="127679" y="825500"/>
                </a:lnTo>
                <a:lnTo>
                  <a:pt x="144938" y="825500"/>
                </a:lnTo>
                <a:lnTo>
                  <a:pt x="144938" y="812800"/>
                </a:lnTo>
                <a:close/>
              </a:path>
              <a:path w="895984" h="1384300">
                <a:moveTo>
                  <a:pt x="130797" y="762000"/>
                </a:moveTo>
                <a:lnTo>
                  <a:pt x="108587" y="762000"/>
                </a:lnTo>
                <a:lnTo>
                  <a:pt x="110842" y="774700"/>
                </a:lnTo>
                <a:lnTo>
                  <a:pt x="114216" y="800100"/>
                </a:lnTo>
                <a:lnTo>
                  <a:pt x="118395" y="812800"/>
                </a:lnTo>
                <a:lnTo>
                  <a:pt x="142805" y="812800"/>
                </a:lnTo>
                <a:lnTo>
                  <a:pt x="139920" y="800100"/>
                </a:lnTo>
                <a:lnTo>
                  <a:pt x="135640" y="800100"/>
                </a:lnTo>
                <a:lnTo>
                  <a:pt x="131759" y="787400"/>
                </a:lnTo>
                <a:lnTo>
                  <a:pt x="130067" y="774700"/>
                </a:lnTo>
                <a:lnTo>
                  <a:pt x="130797" y="762000"/>
                </a:lnTo>
                <a:close/>
              </a:path>
              <a:path w="895984" h="1384300">
                <a:moveTo>
                  <a:pt x="643059" y="787400"/>
                </a:moveTo>
                <a:lnTo>
                  <a:pt x="596208" y="787400"/>
                </a:lnTo>
                <a:lnTo>
                  <a:pt x="610674" y="800100"/>
                </a:lnTo>
                <a:lnTo>
                  <a:pt x="638134" y="800100"/>
                </a:lnTo>
                <a:lnTo>
                  <a:pt x="643059" y="787400"/>
                </a:lnTo>
                <a:close/>
              </a:path>
              <a:path w="895984" h="1384300">
                <a:moveTo>
                  <a:pt x="765041" y="723900"/>
                </a:moveTo>
                <a:lnTo>
                  <a:pt x="469585" y="723900"/>
                </a:lnTo>
                <a:lnTo>
                  <a:pt x="458966" y="736600"/>
                </a:lnTo>
                <a:lnTo>
                  <a:pt x="447554" y="749300"/>
                </a:lnTo>
                <a:lnTo>
                  <a:pt x="437796" y="762000"/>
                </a:lnTo>
                <a:lnTo>
                  <a:pt x="430033" y="774700"/>
                </a:lnTo>
                <a:lnTo>
                  <a:pt x="423067" y="787400"/>
                </a:lnTo>
                <a:lnTo>
                  <a:pt x="665009" y="787400"/>
                </a:lnTo>
                <a:lnTo>
                  <a:pt x="674914" y="774700"/>
                </a:lnTo>
                <a:lnTo>
                  <a:pt x="713805" y="774700"/>
                </a:lnTo>
                <a:lnTo>
                  <a:pt x="721302" y="762000"/>
                </a:lnTo>
                <a:lnTo>
                  <a:pt x="733177" y="749300"/>
                </a:lnTo>
                <a:lnTo>
                  <a:pt x="736811" y="736600"/>
                </a:lnTo>
                <a:lnTo>
                  <a:pt x="756028" y="736600"/>
                </a:lnTo>
                <a:lnTo>
                  <a:pt x="765041" y="723900"/>
                </a:lnTo>
                <a:close/>
              </a:path>
              <a:path w="895984" h="1384300">
                <a:moveTo>
                  <a:pt x="240233" y="596900"/>
                </a:moveTo>
                <a:lnTo>
                  <a:pt x="41408" y="596900"/>
                </a:lnTo>
                <a:lnTo>
                  <a:pt x="45159" y="635000"/>
                </a:lnTo>
                <a:lnTo>
                  <a:pt x="51100" y="660400"/>
                </a:lnTo>
                <a:lnTo>
                  <a:pt x="58433" y="673100"/>
                </a:lnTo>
                <a:lnTo>
                  <a:pt x="66364" y="698500"/>
                </a:lnTo>
                <a:lnTo>
                  <a:pt x="72983" y="723900"/>
                </a:lnTo>
                <a:lnTo>
                  <a:pt x="79502" y="736600"/>
                </a:lnTo>
                <a:lnTo>
                  <a:pt x="89802" y="749300"/>
                </a:lnTo>
                <a:lnTo>
                  <a:pt x="107766" y="762000"/>
                </a:lnTo>
                <a:lnTo>
                  <a:pt x="148126" y="762000"/>
                </a:lnTo>
                <a:lnTo>
                  <a:pt x="160184" y="749300"/>
                </a:lnTo>
                <a:lnTo>
                  <a:pt x="174136" y="749300"/>
                </a:lnTo>
                <a:lnTo>
                  <a:pt x="190078" y="736600"/>
                </a:lnTo>
                <a:lnTo>
                  <a:pt x="208108" y="711200"/>
                </a:lnTo>
                <a:lnTo>
                  <a:pt x="228926" y="685800"/>
                </a:lnTo>
                <a:lnTo>
                  <a:pt x="238693" y="660400"/>
                </a:lnTo>
                <a:lnTo>
                  <a:pt x="241530" y="647700"/>
                </a:lnTo>
                <a:lnTo>
                  <a:pt x="241560" y="622300"/>
                </a:lnTo>
                <a:lnTo>
                  <a:pt x="241394" y="609600"/>
                </a:lnTo>
                <a:lnTo>
                  <a:pt x="240233" y="596900"/>
                </a:lnTo>
                <a:close/>
              </a:path>
              <a:path w="895984" h="1384300">
                <a:moveTo>
                  <a:pt x="783088" y="685800"/>
                </a:moveTo>
                <a:lnTo>
                  <a:pt x="540533" y="685800"/>
                </a:lnTo>
                <a:lnTo>
                  <a:pt x="529317" y="698500"/>
                </a:lnTo>
                <a:lnTo>
                  <a:pt x="501707" y="698500"/>
                </a:lnTo>
                <a:lnTo>
                  <a:pt x="493610" y="711200"/>
                </a:lnTo>
                <a:lnTo>
                  <a:pt x="484983" y="711200"/>
                </a:lnTo>
                <a:lnTo>
                  <a:pt x="480472" y="723900"/>
                </a:lnTo>
                <a:lnTo>
                  <a:pt x="774460" y="723900"/>
                </a:lnTo>
                <a:lnTo>
                  <a:pt x="778027" y="711200"/>
                </a:lnTo>
                <a:lnTo>
                  <a:pt x="783088" y="685800"/>
                </a:lnTo>
                <a:close/>
              </a:path>
              <a:path w="895984" h="1384300">
                <a:moveTo>
                  <a:pt x="810698" y="673100"/>
                </a:moveTo>
                <a:lnTo>
                  <a:pt x="552611" y="673100"/>
                </a:lnTo>
                <a:lnTo>
                  <a:pt x="547368" y="685800"/>
                </a:lnTo>
                <a:lnTo>
                  <a:pt x="799215" y="685800"/>
                </a:lnTo>
                <a:lnTo>
                  <a:pt x="810698" y="673100"/>
                </a:lnTo>
                <a:close/>
              </a:path>
              <a:path w="895984" h="1384300">
                <a:moveTo>
                  <a:pt x="612133" y="660400"/>
                </a:moveTo>
                <a:lnTo>
                  <a:pt x="586001" y="660400"/>
                </a:lnTo>
                <a:lnTo>
                  <a:pt x="576027" y="673100"/>
                </a:lnTo>
                <a:lnTo>
                  <a:pt x="624871" y="673100"/>
                </a:lnTo>
                <a:lnTo>
                  <a:pt x="612133" y="660400"/>
                </a:lnTo>
                <a:close/>
              </a:path>
              <a:path w="895984" h="1384300">
                <a:moveTo>
                  <a:pt x="827678" y="635000"/>
                </a:moveTo>
                <a:lnTo>
                  <a:pt x="660727" y="635000"/>
                </a:lnTo>
                <a:lnTo>
                  <a:pt x="659911" y="647700"/>
                </a:lnTo>
                <a:lnTo>
                  <a:pt x="649827" y="647700"/>
                </a:lnTo>
                <a:lnTo>
                  <a:pt x="629101" y="660400"/>
                </a:lnTo>
                <a:lnTo>
                  <a:pt x="624871" y="673100"/>
                </a:lnTo>
                <a:lnTo>
                  <a:pt x="820514" y="673100"/>
                </a:lnTo>
                <a:lnTo>
                  <a:pt x="825555" y="660400"/>
                </a:lnTo>
                <a:lnTo>
                  <a:pt x="827412" y="647700"/>
                </a:lnTo>
                <a:lnTo>
                  <a:pt x="827678" y="635000"/>
                </a:lnTo>
                <a:close/>
              </a:path>
              <a:path w="895984" h="1384300">
                <a:moveTo>
                  <a:pt x="831396" y="622300"/>
                </a:moveTo>
                <a:lnTo>
                  <a:pt x="666335" y="622300"/>
                </a:lnTo>
                <a:lnTo>
                  <a:pt x="662436" y="635000"/>
                </a:lnTo>
                <a:lnTo>
                  <a:pt x="828441" y="635000"/>
                </a:lnTo>
                <a:lnTo>
                  <a:pt x="831396" y="622300"/>
                </a:lnTo>
                <a:close/>
              </a:path>
              <a:path w="895984" h="1384300">
                <a:moveTo>
                  <a:pt x="853336" y="546100"/>
                </a:moveTo>
                <a:lnTo>
                  <a:pt x="736362" y="546100"/>
                </a:lnTo>
                <a:lnTo>
                  <a:pt x="736116" y="558800"/>
                </a:lnTo>
                <a:lnTo>
                  <a:pt x="736790" y="558800"/>
                </a:lnTo>
                <a:lnTo>
                  <a:pt x="738486" y="571500"/>
                </a:lnTo>
                <a:lnTo>
                  <a:pt x="724986" y="571500"/>
                </a:lnTo>
                <a:lnTo>
                  <a:pt x="716197" y="584200"/>
                </a:lnTo>
                <a:lnTo>
                  <a:pt x="711469" y="584200"/>
                </a:lnTo>
                <a:lnTo>
                  <a:pt x="708234" y="596900"/>
                </a:lnTo>
                <a:lnTo>
                  <a:pt x="704999" y="596900"/>
                </a:lnTo>
                <a:lnTo>
                  <a:pt x="700271" y="609600"/>
                </a:lnTo>
                <a:lnTo>
                  <a:pt x="683244" y="609600"/>
                </a:lnTo>
                <a:lnTo>
                  <a:pt x="673716" y="622300"/>
                </a:lnTo>
                <a:lnTo>
                  <a:pt x="837536" y="622300"/>
                </a:lnTo>
                <a:lnTo>
                  <a:pt x="847858" y="609600"/>
                </a:lnTo>
                <a:lnTo>
                  <a:pt x="857466" y="596900"/>
                </a:lnTo>
                <a:lnTo>
                  <a:pt x="861001" y="584200"/>
                </a:lnTo>
                <a:lnTo>
                  <a:pt x="858761" y="571500"/>
                </a:lnTo>
                <a:lnTo>
                  <a:pt x="851046" y="558800"/>
                </a:lnTo>
                <a:lnTo>
                  <a:pt x="853336" y="546100"/>
                </a:lnTo>
                <a:close/>
              </a:path>
              <a:path w="895984" h="1384300">
                <a:moveTo>
                  <a:pt x="697084" y="114300"/>
                </a:moveTo>
                <a:lnTo>
                  <a:pt x="795" y="114300"/>
                </a:lnTo>
                <a:lnTo>
                  <a:pt x="5174" y="127000"/>
                </a:lnTo>
                <a:lnTo>
                  <a:pt x="14332" y="152400"/>
                </a:lnTo>
                <a:lnTo>
                  <a:pt x="12631" y="152400"/>
                </a:lnTo>
                <a:lnTo>
                  <a:pt x="9088" y="165100"/>
                </a:lnTo>
                <a:lnTo>
                  <a:pt x="6043" y="190500"/>
                </a:lnTo>
                <a:lnTo>
                  <a:pt x="5835" y="215900"/>
                </a:lnTo>
                <a:lnTo>
                  <a:pt x="7041" y="215900"/>
                </a:lnTo>
                <a:lnTo>
                  <a:pt x="10098" y="228600"/>
                </a:lnTo>
                <a:lnTo>
                  <a:pt x="17396" y="241300"/>
                </a:lnTo>
                <a:lnTo>
                  <a:pt x="31324" y="254000"/>
                </a:lnTo>
                <a:lnTo>
                  <a:pt x="29665" y="266700"/>
                </a:lnTo>
                <a:lnTo>
                  <a:pt x="22366" y="292100"/>
                </a:lnTo>
                <a:lnTo>
                  <a:pt x="20707" y="304800"/>
                </a:lnTo>
                <a:lnTo>
                  <a:pt x="21039" y="317500"/>
                </a:lnTo>
                <a:lnTo>
                  <a:pt x="23361" y="330200"/>
                </a:lnTo>
                <a:lnTo>
                  <a:pt x="29665" y="330200"/>
                </a:lnTo>
                <a:lnTo>
                  <a:pt x="41941" y="342900"/>
                </a:lnTo>
                <a:lnTo>
                  <a:pt x="38738" y="355600"/>
                </a:lnTo>
                <a:lnTo>
                  <a:pt x="31453" y="368300"/>
                </a:lnTo>
                <a:lnTo>
                  <a:pt x="23570" y="393700"/>
                </a:lnTo>
                <a:lnTo>
                  <a:pt x="18573" y="419100"/>
                </a:lnTo>
                <a:lnTo>
                  <a:pt x="17186" y="431800"/>
                </a:lnTo>
                <a:lnTo>
                  <a:pt x="19378" y="457200"/>
                </a:lnTo>
                <a:lnTo>
                  <a:pt x="27541" y="469900"/>
                </a:lnTo>
                <a:lnTo>
                  <a:pt x="44062" y="482600"/>
                </a:lnTo>
                <a:lnTo>
                  <a:pt x="41722" y="482600"/>
                </a:lnTo>
                <a:lnTo>
                  <a:pt x="36495" y="495300"/>
                </a:lnTo>
                <a:lnTo>
                  <a:pt x="31070" y="508000"/>
                </a:lnTo>
                <a:lnTo>
                  <a:pt x="28137" y="533400"/>
                </a:lnTo>
                <a:lnTo>
                  <a:pt x="27835" y="546100"/>
                </a:lnTo>
                <a:lnTo>
                  <a:pt x="29726" y="558800"/>
                </a:lnTo>
                <a:lnTo>
                  <a:pt x="35600" y="558800"/>
                </a:lnTo>
                <a:lnTo>
                  <a:pt x="47250" y="584200"/>
                </a:lnTo>
                <a:lnTo>
                  <a:pt x="41040" y="596900"/>
                </a:lnTo>
                <a:lnTo>
                  <a:pt x="231781" y="596900"/>
                </a:lnTo>
                <a:lnTo>
                  <a:pt x="233356" y="584200"/>
                </a:lnTo>
                <a:lnTo>
                  <a:pt x="234254" y="558800"/>
                </a:lnTo>
                <a:lnTo>
                  <a:pt x="233064" y="533400"/>
                </a:lnTo>
                <a:lnTo>
                  <a:pt x="231222" y="520700"/>
                </a:lnTo>
                <a:lnTo>
                  <a:pt x="228285" y="508000"/>
                </a:lnTo>
                <a:lnTo>
                  <a:pt x="222162" y="508000"/>
                </a:lnTo>
                <a:lnTo>
                  <a:pt x="210763" y="495300"/>
                </a:lnTo>
                <a:lnTo>
                  <a:pt x="211493" y="482600"/>
                </a:lnTo>
                <a:lnTo>
                  <a:pt x="212622" y="469900"/>
                </a:lnTo>
                <a:lnTo>
                  <a:pt x="212557" y="444500"/>
                </a:lnTo>
                <a:lnTo>
                  <a:pt x="209708" y="419100"/>
                </a:lnTo>
                <a:lnTo>
                  <a:pt x="205541" y="393700"/>
                </a:lnTo>
                <a:lnTo>
                  <a:pt x="200280" y="381000"/>
                </a:lnTo>
                <a:lnTo>
                  <a:pt x="190440" y="368300"/>
                </a:lnTo>
                <a:lnTo>
                  <a:pt x="172536" y="342900"/>
                </a:lnTo>
                <a:lnTo>
                  <a:pt x="174180" y="342900"/>
                </a:lnTo>
                <a:lnTo>
                  <a:pt x="177717" y="330200"/>
                </a:lnTo>
                <a:lnTo>
                  <a:pt x="181054" y="304800"/>
                </a:lnTo>
                <a:lnTo>
                  <a:pt x="182099" y="279400"/>
                </a:lnTo>
                <a:lnTo>
                  <a:pt x="181051" y="266700"/>
                </a:lnTo>
                <a:lnTo>
                  <a:pt x="177716" y="266700"/>
                </a:lnTo>
                <a:lnTo>
                  <a:pt x="169406" y="254000"/>
                </a:lnTo>
                <a:lnTo>
                  <a:pt x="153435" y="228600"/>
                </a:lnTo>
                <a:lnTo>
                  <a:pt x="155258" y="228600"/>
                </a:lnTo>
                <a:lnTo>
                  <a:pt x="163282" y="203200"/>
                </a:lnTo>
                <a:lnTo>
                  <a:pt x="165106" y="190500"/>
                </a:lnTo>
                <a:lnTo>
                  <a:pt x="164791" y="177800"/>
                </a:lnTo>
                <a:lnTo>
                  <a:pt x="162585" y="165100"/>
                </a:lnTo>
                <a:lnTo>
                  <a:pt x="156598" y="152400"/>
                </a:lnTo>
                <a:lnTo>
                  <a:pt x="144938" y="127000"/>
                </a:lnTo>
                <a:lnTo>
                  <a:pt x="682732" y="127000"/>
                </a:lnTo>
                <a:lnTo>
                  <a:pt x="697084" y="114300"/>
                </a:lnTo>
                <a:close/>
              </a:path>
              <a:path w="895984" h="1384300">
                <a:moveTo>
                  <a:pt x="878656" y="355600"/>
                </a:moveTo>
                <a:lnTo>
                  <a:pt x="776812" y="355600"/>
                </a:lnTo>
                <a:lnTo>
                  <a:pt x="770874" y="368300"/>
                </a:lnTo>
                <a:lnTo>
                  <a:pt x="764140" y="381000"/>
                </a:lnTo>
                <a:lnTo>
                  <a:pt x="759199" y="393700"/>
                </a:lnTo>
                <a:lnTo>
                  <a:pt x="758014" y="406400"/>
                </a:lnTo>
                <a:lnTo>
                  <a:pt x="758669" y="419100"/>
                </a:lnTo>
                <a:lnTo>
                  <a:pt x="762110" y="431800"/>
                </a:lnTo>
                <a:lnTo>
                  <a:pt x="769283" y="457200"/>
                </a:lnTo>
                <a:lnTo>
                  <a:pt x="763059" y="457200"/>
                </a:lnTo>
                <a:lnTo>
                  <a:pt x="757801" y="469900"/>
                </a:lnTo>
                <a:lnTo>
                  <a:pt x="753357" y="482600"/>
                </a:lnTo>
                <a:lnTo>
                  <a:pt x="749488" y="495300"/>
                </a:lnTo>
                <a:lnTo>
                  <a:pt x="748309" y="495300"/>
                </a:lnTo>
                <a:lnTo>
                  <a:pt x="749921" y="508000"/>
                </a:lnTo>
                <a:lnTo>
                  <a:pt x="754424" y="520700"/>
                </a:lnTo>
                <a:lnTo>
                  <a:pt x="752217" y="520700"/>
                </a:lnTo>
                <a:lnTo>
                  <a:pt x="747123" y="533400"/>
                </a:lnTo>
                <a:lnTo>
                  <a:pt x="741431" y="533400"/>
                </a:lnTo>
                <a:lnTo>
                  <a:pt x="737432" y="546100"/>
                </a:lnTo>
                <a:lnTo>
                  <a:pt x="859010" y="546100"/>
                </a:lnTo>
                <a:lnTo>
                  <a:pt x="866278" y="533400"/>
                </a:lnTo>
                <a:lnTo>
                  <a:pt x="873347" y="520700"/>
                </a:lnTo>
                <a:lnTo>
                  <a:pt x="878086" y="508000"/>
                </a:lnTo>
                <a:lnTo>
                  <a:pt x="879443" y="495300"/>
                </a:lnTo>
                <a:lnTo>
                  <a:pt x="877219" y="482600"/>
                </a:lnTo>
                <a:lnTo>
                  <a:pt x="871213" y="469900"/>
                </a:lnTo>
                <a:lnTo>
                  <a:pt x="873620" y="469900"/>
                </a:lnTo>
                <a:lnTo>
                  <a:pt x="879313" y="457200"/>
                </a:lnTo>
                <a:lnTo>
                  <a:pt x="886001" y="444500"/>
                </a:lnTo>
                <a:lnTo>
                  <a:pt x="891394" y="419100"/>
                </a:lnTo>
                <a:lnTo>
                  <a:pt x="894181" y="406400"/>
                </a:lnTo>
                <a:lnTo>
                  <a:pt x="893783" y="393700"/>
                </a:lnTo>
                <a:lnTo>
                  <a:pt x="889006" y="381000"/>
                </a:lnTo>
                <a:lnTo>
                  <a:pt x="878656" y="355600"/>
                </a:lnTo>
                <a:close/>
              </a:path>
              <a:path w="895984" h="1384300">
                <a:moveTo>
                  <a:pt x="889517" y="254000"/>
                </a:moveTo>
                <a:lnTo>
                  <a:pt x="786023" y="254000"/>
                </a:lnTo>
                <a:lnTo>
                  <a:pt x="779497" y="266700"/>
                </a:lnTo>
                <a:lnTo>
                  <a:pt x="772642" y="279400"/>
                </a:lnTo>
                <a:lnTo>
                  <a:pt x="768750" y="292100"/>
                </a:lnTo>
                <a:lnTo>
                  <a:pt x="765337" y="317500"/>
                </a:lnTo>
                <a:lnTo>
                  <a:pt x="765305" y="330200"/>
                </a:lnTo>
                <a:lnTo>
                  <a:pt x="769650" y="342900"/>
                </a:lnTo>
                <a:lnTo>
                  <a:pt x="779367" y="355600"/>
                </a:lnTo>
                <a:lnTo>
                  <a:pt x="881160" y="355600"/>
                </a:lnTo>
                <a:lnTo>
                  <a:pt x="886750" y="342900"/>
                </a:lnTo>
                <a:lnTo>
                  <a:pt x="892538" y="317500"/>
                </a:lnTo>
                <a:lnTo>
                  <a:pt x="895635" y="292100"/>
                </a:lnTo>
                <a:lnTo>
                  <a:pt x="895987" y="279400"/>
                </a:lnTo>
                <a:lnTo>
                  <a:pt x="894445" y="266700"/>
                </a:lnTo>
                <a:lnTo>
                  <a:pt x="889517" y="254000"/>
                </a:lnTo>
                <a:close/>
              </a:path>
              <a:path w="895984" h="1384300">
                <a:moveTo>
                  <a:pt x="225990" y="0"/>
                </a:moveTo>
                <a:lnTo>
                  <a:pt x="126064" y="0"/>
                </a:lnTo>
                <a:lnTo>
                  <a:pt x="116973" y="12700"/>
                </a:lnTo>
                <a:lnTo>
                  <a:pt x="28808" y="12700"/>
                </a:lnTo>
                <a:lnTo>
                  <a:pt x="15284" y="38100"/>
                </a:lnTo>
                <a:lnTo>
                  <a:pt x="10752" y="50800"/>
                </a:lnTo>
                <a:lnTo>
                  <a:pt x="9023" y="63500"/>
                </a:lnTo>
                <a:lnTo>
                  <a:pt x="6964" y="76200"/>
                </a:lnTo>
                <a:lnTo>
                  <a:pt x="5304" y="88900"/>
                </a:lnTo>
                <a:lnTo>
                  <a:pt x="3646" y="88900"/>
                </a:lnTo>
                <a:lnTo>
                  <a:pt x="1594" y="101600"/>
                </a:lnTo>
                <a:lnTo>
                  <a:pt x="0" y="114300"/>
                </a:lnTo>
                <a:lnTo>
                  <a:pt x="750036" y="114300"/>
                </a:lnTo>
                <a:lnTo>
                  <a:pt x="751628" y="127000"/>
                </a:lnTo>
                <a:lnTo>
                  <a:pt x="753714" y="139700"/>
                </a:lnTo>
                <a:lnTo>
                  <a:pt x="755947" y="152400"/>
                </a:lnTo>
                <a:lnTo>
                  <a:pt x="761263" y="152400"/>
                </a:lnTo>
                <a:lnTo>
                  <a:pt x="771404" y="165100"/>
                </a:lnTo>
                <a:lnTo>
                  <a:pt x="768759" y="165100"/>
                </a:lnTo>
                <a:lnTo>
                  <a:pt x="763378" y="177800"/>
                </a:lnTo>
                <a:lnTo>
                  <a:pt x="759092" y="190500"/>
                </a:lnTo>
                <a:lnTo>
                  <a:pt x="759733" y="215900"/>
                </a:lnTo>
                <a:lnTo>
                  <a:pt x="761782" y="228600"/>
                </a:lnTo>
                <a:lnTo>
                  <a:pt x="765506" y="228600"/>
                </a:lnTo>
                <a:lnTo>
                  <a:pt x="773643" y="241300"/>
                </a:lnTo>
                <a:lnTo>
                  <a:pt x="788930" y="254000"/>
                </a:lnTo>
                <a:lnTo>
                  <a:pt x="879710" y="254000"/>
                </a:lnTo>
                <a:lnTo>
                  <a:pt x="881352" y="241300"/>
                </a:lnTo>
                <a:lnTo>
                  <a:pt x="884886" y="228600"/>
                </a:lnTo>
                <a:lnTo>
                  <a:pt x="888223" y="215900"/>
                </a:lnTo>
                <a:lnTo>
                  <a:pt x="889273" y="190500"/>
                </a:lnTo>
                <a:lnTo>
                  <a:pt x="888558" y="177800"/>
                </a:lnTo>
                <a:lnTo>
                  <a:pt x="885885" y="177800"/>
                </a:lnTo>
                <a:lnTo>
                  <a:pt x="879064" y="165100"/>
                </a:lnTo>
                <a:lnTo>
                  <a:pt x="865905" y="139700"/>
                </a:lnTo>
                <a:lnTo>
                  <a:pt x="866553" y="139700"/>
                </a:lnTo>
                <a:lnTo>
                  <a:pt x="867899" y="114300"/>
                </a:lnTo>
                <a:lnTo>
                  <a:pt x="869044" y="101600"/>
                </a:lnTo>
                <a:lnTo>
                  <a:pt x="869092" y="88900"/>
                </a:lnTo>
                <a:lnTo>
                  <a:pt x="868201" y="76200"/>
                </a:lnTo>
                <a:lnTo>
                  <a:pt x="865913" y="63500"/>
                </a:lnTo>
                <a:lnTo>
                  <a:pt x="849979" y="63500"/>
                </a:lnTo>
                <a:lnTo>
                  <a:pt x="848786" y="50800"/>
                </a:lnTo>
                <a:lnTo>
                  <a:pt x="409683" y="50800"/>
                </a:lnTo>
                <a:lnTo>
                  <a:pt x="396156" y="38100"/>
                </a:lnTo>
                <a:lnTo>
                  <a:pt x="326501" y="38100"/>
                </a:lnTo>
                <a:lnTo>
                  <a:pt x="315288" y="25400"/>
                </a:lnTo>
                <a:lnTo>
                  <a:pt x="257137" y="25400"/>
                </a:lnTo>
                <a:lnTo>
                  <a:pt x="245645" y="12700"/>
                </a:lnTo>
                <a:lnTo>
                  <a:pt x="225990" y="0"/>
                </a:lnTo>
                <a:close/>
              </a:path>
              <a:path w="895984" h="1384300">
                <a:moveTo>
                  <a:pt x="519754" y="177800"/>
                </a:moveTo>
                <a:lnTo>
                  <a:pt x="323747" y="177800"/>
                </a:lnTo>
                <a:lnTo>
                  <a:pt x="335794" y="190500"/>
                </a:lnTo>
                <a:lnTo>
                  <a:pt x="510282" y="190500"/>
                </a:lnTo>
                <a:lnTo>
                  <a:pt x="519754" y="177800"/>
                </a:lnTo>
                <a:close/>
              </a:path>
              <a:path w="895984" h="1384300">
                <a:moveTo>
                  <a:pt x="573906" y="165100"/>
                </a:moveTo>
                <a:lnTo>
                  <a:pt x="242886" y="165100"/>
                </a:lnTo>
                <a:lnTo>
                  <a:pt x="254565" y="177800"/>
                </a:lnTo>
                <a:lnTo>
                  <a:pt x="554917" y="177800"/>
                </a:lnTo>
                <a:lnTo>
                  <a:pt x="573906" y="165100"/>
                </a:lnTo>
                <a:close/>
              </a:path>
              <a:path w="895984" h="1384300">
                <a:moveTo>
                  <a:pt x="612133" y="139700"/>
                </a:moveTo>
                <a:lnTo>
                  <a:pt x="168826" y="139700"/>
                </a:lnTo>
                <a:lnTo>
                  <a:pt x="190625" y="152400"/>
                </a:lnTo>
                <a:lnTo>
                  <a:pt x="226499" y="165100"/>
                </a:lnTo>
                <a:lnTo>
                  <a:pt x="235125" y="165100"/>
                </a:lnTo>
                <a:lnTo>
                  <a:pt x="233064" y="152400"/>
                </a:lnTo>
                <a:lnTo>
                  <a:pt x="599177" y="152400"/>
                </a:lnTo>
                <a:lnTo>
                  <a:pt x="612133" y="139700"/>
                </a:lnTo>
                <a:close/>
              </a:path>
              <a:path w="895984" h="1384300">
                <a:moveTo>
                  <a:pt x="599177" y="152400"/>
                </a:moveTo>
                <a:lnTo>
                  <a:pt x="233064" y="152400"/>
                </a:lnTo>
                <a:lnTo>
                  <a:pt x="235586" y="165100"/>
                </a:lnTo>
                <a:lnTo>
                  <a:pt x="590877" y="165100"/>
                </a:lnTo>
                <a:lnTo>
                  <a:pt x="599177" y="152400"/>
                </a:lnTo>
                <a:close/>
              </a:path>
              <a:path w="895984" h="1384300">
                <a:moveTo>
                  <a:pt x="682732" y="127000"/>
                </a:moveTo>
                <a:lnTo>
                  <a:pt x="144938" y="127000"/>
                </a:lnTo>
                <a:lnTo>
                  <a:pt x="151806" y="139700"/>
                </a:lnTo>
                <a:lnTo>
                  <a:pt x="673855" y="139700"/>
                </a:lnTo>
                <a:lnTo>
                  <a:pt x="682732" y="127000"/>
                </a:lnTo>
                <a:close/>
              </a:path>
              <a:path w="895984" h="1384300">
                <a:moveTo>
                  <a:pt x="480917" y="38100"/>
                </a:moveTo>
                <a:lnTo>
                  <a:pt x="460292" y="38100"/>
                </a:lnTo>
                <a:lnTo>
                  <a:pt x="447153" y="50800"/>
                </a:lnTo>
                <a:lnTo>
                  <a:pt x="496263" y="50800"/>
                </a:lnTo>
                <a:lnTo>
                  <a:pt x="480917" y="38100"/>
                </a:lnTo>
                <a:close/>
              </a:path>
              <a:path w="895984" h="1384300">
                <a:moveTo>
                  <a:pt x="823070" y="12700"/>
                </a:moveTo>
                <a:lnTo>
                  <a:pt x="591029" y="12700"/>
                </a:lnTo>
                <a:lnTo>
                  <a:pt x="584624" y="25400"/>
                </a:lnTo>
                <a:lnTo>
                  <a:pt x="543122" y="25400"/>
                </a:lnTo>
                <a:lnTo>
                  <a:pt x="528253" y="38100"/>
                </a:lnTo>
                <a:lnTo>
                  <a:pt x="514447" y="38100"/>
                </a:lnTo>
                <a:lnTo>
                  <a:pt x="509136" y="50800"/>
                </a:lnTo>
                <a:lnTo>
                  <a:pt x="845204" y="50800"/>
                </a:lnTo>
                <a:lnTo>
                  <a:pt x="839231" y="38100"/>
                </a:lnTo>
                <a:lnTo>
                  <a:pt x="830865" y="25400"/>
                </a:lnTo>
                <a:lnTo>
                  <a:pt x="823070" y="12700"/>
                </a:lnTo>
                <a:close/>
              </a:path>
              <a:path w="895984" h="1384300">
                <a:moveTo>
                  <a:pt x="768216" y="0"/>
                </a:moveTo>
                <a:lnTo>
                  <a:pt x="655146" y="0"/>
                </a:lnTo>
                <a:lnTo>
                  <a:pt x="650894" y="12700"/>
                </a:lnTo>
                <a:lnTo>
                  <a:pt x="785209" y="12700"/>
                </a:lnTo>
                <a:lnTo>
                  <a:pt x="768216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52133" y="2386952"/>
            <a:ext cx="11083290" cy="9047480"/>
            <a:chOff x="252133" y="2386952"/>
            <a:chExt cx="11083290" cy="9047480"/>
          </a:xfrm>
        </p:grpSpPr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20" y="2872549"/>
              <a:ext cx="2602992" cy="260299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7909" y="3573233"/>
              <a:ext cx="98120" cy="17622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52133" y="2386952"/>
              <a:ext cx="11083290" cy="9047480"/>
            </a:xfrm>
            <a:custGeom>
              <a:avLst/>
              <a:gdLst/>
              <a:ahLst/>
              <a:cxnLst/>
              <a:rect l="l" t="t" r="r" b="b"/>
              <a:pathLst>
                <a:path w="11083290" h="9047480">
                  <a:moveTo>
                    <a:pt x="11082947" y="0"/>
                  </a:moveTo>
                  <a:lnTo>
                    <a:pt x="57086" y="9271"/>
                  </a:lnTo>
                  <a:lnTo>
                    <a:pt x="25349" y="5702363"/>
                  </a:lnTo>
                  <a:lnTo>
                    <a:pt x="2914789" y="5676341"/>
                  </a:lnTo>
                  <a:lnTo>
                    <a:pt x="2914789" y="8263140"/>
                  </a:lnTo>
                  <a:lnTo>
                    <a:pt x="26301" y="8282597"/>
                  </a:lnTo>
                  <a:lnTo>
                    <a:pt x="0" y="9035199"/>
                  </a:lnTo>
                  <a:lnTo>
                    <a:pt x="11044847" y="9047238"/>
                  </a:lnTo>
                  <a:lnTo>
                    <a:pt x="11082947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26079" y="3274834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369005" y="7894192"/>
            <a:ext cx="477266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25%–30% of patients develop progressive interstitial lung disease.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75342" y="9889997"/>
            <a:ext cx="4807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24555" y="3274834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57803" y="3481705"/>
            <a:ext cx="5077282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 rot="20580000">
            <a:off x="5358685" y="4849088"/>
            <a:ext cx="8973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sz="2600" b="1" spc="215" dirty="0">
                <a:solidFill>
                  <a:srgbClr val="BC2EFF"/>
                </a:solidFill>
                <a:latin typeface="Verdana"/>
                <a:cs typeface="Verdana"/>
              </a:rPr>
              <a:t>FPO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39552" y="4510138"/>
            <a:ext cx="3145497" cy="3145485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25461" y="793534"/>
            <a:ext cx="10033000" cy="841256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1211" y="10654687"/>
            <a:ext cx="676910" cy="628015"/>
            <a:chOff x="6291211" y="10654687"/>
            <a:chExt cx="676910" cy="628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654687"/>
              <a:ext cx="676655" cy="6278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81724" y="10845011"/>
              <a:ext cx="294640" cy="246379"/>
            </a:xfrm>
            <a:custGeom>
              <a:avLst/>
              <a:gdLst/>
              <a:ahLst/>
              <a:cxnLst/>
              <a:rect l="l" t="t" r="r" b="b"/>
              <a:pathLst>
                <a:path w="294640" h="246379">
                  <a:moveTo>
                    <a:pt x="175949" y="0"/>
                  </a:moveTo>
                  <a:lnTo>
                    <a:pt x="121968" y="18971"/>
                  </a:lnTo>
                  <a:lnTo>
                    <a:pt x="68399" y="58877"/>
                  </a:lnTo>
                  <a:lnTo>
                    <a:pt x="20301" y="102877"/>
                  </a:lnTo>
                  <a:lnTo>
                    <a:pt x="0" y="133872"/>
                  </a:lnTo>
                  <a:lnTo>
                    <a:pt x="14595" y="154806"/>
                  </a:lnTo>
                  <a:lnTo>
                    <a:pt x="45342" y="176428"/>
                  </a:lnTo>
                  <a:lnTo>
                    <a:pt x="75827" y="193353"/>
                  </a:lnTo>
                  <a:lnTo>
                    <a:pt x="89636" y="200192"/>
                  </a:lnTo>
                  <a:lnTo>
                    <a:pt x="130412" y="220821"/>
                  </a:lnTo>
                  <a:lnTo>
                    <a:pt x="166424" y="236929"/>
                  </a:lnTo>
                  <a:lnTo>
                    <a:pt x="216873" y="245877"/>
                  </a:lnTo>
                  <a:lnTo>
                    <a:pt x="233594" y="243963"/>
                  </a:lnTo>
                  <a:lnTo>
                    <a:pt x="271323" y="229151"/>
                  </a:lnTo>
                  <a:lnTo>
                    <a:pt x="294131" y="175058"/>
                  </a:lnTo>
                  <a:lnTo>
                    <a:pt x="291490" y="151606"/>
                  </a:lnTo>
                  <a:lnTo>
                    <a:pt x="281527" y="128322"/>
                  </a:lnTo>
                  <a:lnTo>
                    <a:pt x="270125" y="109754"/>
                  </a:lnTo>
                  <a:lnTo>
                    <a:pt x="218395" y="40702"/>
                  </a:lnTo>
                  <a:lnTo>
                    <a:pt x="192587" y="10351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61763" y="10666983"/>
            <a:ext cx="676910" cy="628015"/>
            <a:chOff x="4661763" y="10666983"/>
            <a:chExt cx="676910" cy="628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666983"/>
              <a:ext cx="676655" cy="6278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2606" y="10857308"/>
              <a:ext cx="294640" cy="246379"/>
            </a:xfrm>
            <a:custGeom>
              <a:avLst/>
              <a:gdLst/>
              <a:ahLst/>
              <a:cxnLst/>
              <a:rect l="l" t="t" r="r" b="b"/>
              <a:pathLst>
                <a:path w="294639" h="246379">
                  <a:moveTo>
                    <a:pt x="118182" y="0"/>
                  </a:moveTo>
                  <a:lnTo>
                    <a:pt x="75736" y="40702"/>
                  </a:lnTo>
                  <a:lnTo>
                    <a:pt x="24006" y="109754"/>
                  </a:lnTo>
                  <a:lnTo>
                    <a:pt x="2641" y="151606"/>
                  </a:lnTo>
                  <a:lnTo>
                    <a:pt x="0" y="175058"/>
                  </a:lnTo>
                  <a:lnTo>
                    <a:pt x="4527" y="199139"/>
                  </a:lnTo>
                  <a:lnTo>
                    <a:pt x="39687" y="237758"/>
                  </a:lnTo>
                  <a:lnTo>
                    <a:pt x="77258" y="245877"/>
                  </a:lnTo>
                  <a:lnTo>
                    <a:pt x="94235" y="244252"/>
                  </a:lnTo>
                  <a:lnTo>
                    <a:pt x="140893" y="231827"/>
                  </a:lnTo>
                  <a:lnTo>
                    <a:pt x="204495" y="200192"/>
                  </a:lnTo>
                  <a:lnTo>
                    <a:pt x="218304" y="193353"/>
                  </a:lnTo>
                  <a:lnTo>
                    <a:pt x="248789" y="176428"/>
                  </a:lnTo>
                  <a:lnTo>
                    <a:pt x="279536" y="154806"/>
                  </a:lnTo>
                  <a:lnTo>
                    <a:pt x="294131" y="133872"/>
                  </a:lnTo>
                  <a:lnTo>
                    <a:pt x="273830" y="102877"/>
                  </a:lnTo>
                  <a:lnTo>
                    <a:pt x="225732" y="58877"/>
                  </a:lnTo>
                  <a:lnTo>
                    <a:pt x="172163" y="18971"/>
                  </a:lnTo>
                  <a:lnTo>
                    <a:pt x="135445" y="256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61855" y="6549631"/>
            <a:ext cx="817244" cy="814069"/>
            <a:chOff x="3361855" y="6549631"/>
            <a:chExt cx="817244" cy="81406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855" y="6549631"/>
              <a:ext cx="816851" cy="8138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32390" y="2636646"/>
            <a:ext cx="4821555" cy="8477250"/>
            <a:chOff x="3432390" y="2636646"/>
            <a:chExt cx="4821555" cy="84772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6904" y="6547789"/>
              <a:ext cx="816864" cy="813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390" y="2637799"/>
              <a:ext cx="4750562" cy="84751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3311" y="2636646"/>
              <a:ext cx="914907" cy="14170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6371" y="4124658"/>
              <a:ext cx="2068157" cy="3073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2809" y="4173678"/>
              <a:ext cx="3346361" cy="69399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7731" y="3616833"/>
              <a:ext cx="1432507" cy="34427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41287" y="10915605"/>
              <a:ext cx="238925" cy="1835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5126" y="10924071"/>
              <a:ext cx="238925" cy="18353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02016" y="6712889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88620" y="8069630"/>
            <a:ext cx="2603500" cy="2603500"/>
            <a:chOff x="388620" y="8069630"/>
            <a:chExt cx="2603500" cy="260350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682723" y="2849308"/>
            <a:ext cx="2603500" cy="5217795"/>
            <a:chOff x="8682723" y="2849308"/>
            <a:chExt cx="2603500" cy="521779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82723" y="2849308"/>
              <a:ext cx="2602992" cy="260299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069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82723" y="5464086"/>
              <a:ext cx="2602992" cy="260299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06903" y="5888265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8620" y="5452579"/>
            <a:ext cx="2602992" cy="260299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1152780" y="8772855"/>
            <a:ext cx="1098550" cy="1037590"/>
          </a:xfrm>
          <a:custGeom>
            <a:avLst/>
            <a:gdLst/>
            <a:ahLst/>
            <a:cxnLst/>
            <a:rect l="l" t="t" r="r" b="b"/>
            <a:pathLst>
              <a:path w="1098550" h="1037590">
                <a:moveTo>
                  <a:pt x="567752" y="0"/>
                </a:moveTo>
                <a:lnTo>
                  <a:pt x="530338" y="0"/>
                </a:lnTo>
                <a:lnTo>
                  <a:pt x="527785" y="114566"/>
                </a:lnTo>
                <a:lnTo>
                  <a:pt x="527237" y="212982"/>
                </a:lnTo>
                <a:lnTo>
                  <a:pt x="524572" y="264231"/>
                </a:lnTo>
                <a:lnTo>
                  <a:pt x="517193" y="310159"/>
                </a:lnTo>
                <a:lnTo>
                  <a:pt x="501782" y="346838"/>
                </a:lnTo>
                <a:lnTo>
                  <a:pt x="473759" y="387946"/>
                </a:lnTo>
                <a:lnTo>
                  <a:pt x="477892" y="372359"/>
                </a:lnTo>
                <a:lnTo>
                  <a:pt x="478860" y="351207"/>
                </a:lnTo>
                <a:lnTo>
                  <a:pt x="477912" y="312953"/>
                </a:lnTo>
                <a:lnTo>
                  <a:pt x="477523" y="283970"/>
                </a:lnTo>
                <a:lnTo>
                  <a:pt x="475329" y="255066"/>
                </a:lnTo>
                <a:lnTo>
                  <a:pt x="465555" y="197942"/>
                </a:lnTo>
                <a:lnTo>
                  <a:pt x="445564" y="148010"/>
                </a:lnTo>
                <a:lnTo>
                  <a:pt x="405865" y="118186"/>
                </a:lnTo>
                <a:lnTo>
                  <a:pt x="389409" y="117172"/>
                </a:lnTo>
                <a:lnTo>
                  <a:pt x="373118" y="120376"/>
                </a:lnTo>
                <a:lnTo>
                  <a:pt x="301712" y="162294"/>
                </a:lnTo>
                <a:lnTo>
                  <a:pt x="264910" y="194831"/>
                </a:lnTo>
                <a:lnTo>
                  <a:pt x="231791" y="231370"/>
                </a:lnTo>
                <a:lnTo>
                  <a:pt x="202234" y="271060"/>
                </a:lnTo>
                <a:lnTo>
                  <a:pt x="176122" y="313054"/>
                </a:lnTo>
                <a:lnTo>
                  <a:pt x="153183" y="355842"/>
                </a:lnTo>
                <a:lnTo>
                  <a:pt x="132248" y="399604"/>
                </a:lnTo>
                <a:lnTo>
                  <a:pt x="112925" y="444125"/>
                </a:lnTo>
                <a:lnTo>
                  <a:pt x="94820" y="489188"/>
                </a:lnTo>
                <a:lnTo>
                  <a:pt x="77540" y="534575"/>
                </a:lnTo>
                <a:lnTo>
                  <a:pt x="60692" y="580072"/>
                </a:lnTo>
                <a:lnTo>
                  <a:pt x="44596" y="626189"/>
                </a:lnTo>
                <a:lnTo>
                  <a:pt x="30719" y="671814"/>
                </a:lnTo>
                <a:lnTo>
                  <a:pt x="19217" y="717473"/>
                </a:lnTo>
                <a:lnTo>
                  <a:pt x="10248" y="763696"/>
                </a:lnTo>
                <a:lnTo>
                  <a:pt x="3971" y="811010"/>
                </a:lnTo>
                <a:lnTo>
                  <a:pt x="544" y="859942"/>
                </a:lnTo>
                <a:lnTo>
                  <a:pt x="0" y="891006"/>
                </a:lnTo>
                <a:lnTo>
                  <a:pt x="1735" y="936542"/>
                </a:lnTo>
                <a:lnTo>
                  <a:pt x="8498" y="984273"/>
                </a:lnTo>
                <a:lnTo>
                  <a:pt x="23035" y="1021921"/>
                </a:lnTo>
                <a:lnTo>
                  <a:pt x="48093" y="1037208"/>
                </a:lnTo>
                <a:lnTo>
                  <a:pt x="94583" y="1028727"/>
                </a:lnTo>
                <a:lnTo>
                  <a:pt x="134779" y="1007274"/>
                </a:lnTo>
                <a:lnTo>
                  <a:pt x="171579" y="978876"/>
                </a:lnTo>
                <a:lnTo>
                  <a:pt x="207881" y="949558"/>
                </a:lnTo>
                <a:lnTo>
                  <a:pt x="246584" y="925346"/>
                </a:lnTo>
                <a:lnTo>
                  <a:pt x="290587" y="912266"/>
                </a:lnTo>
                <a:lnTo>
                  <a:pt x="322194" y="913232"/>
                </a:lnTo>
                <a:lnTo>
                  <a:pt x="358419" y="917025"/>
                </a:lnTo>
                <a:lnTo>
                  <a:pt x="392866" y="915556"/>
                </a:lnTo>
                <a:lnTo>
                  <a:pt x="429726" y="882917"/>
                </a:lnTo>
                <a:lnTo>
                  <a:pt x="441205" y="839473"/>
                </a:lnTo>
                <a:lnTo>
                  <a:pt x="443933" y="791516"/>
                </a:lnTo>
                <a:lnTo>
                  <a:pt x="440885" y="735094"/>
                </a:lnTo>
                <a:lnTo>
                  <a:pt x="441209" y="707275"/>
                </a:lnTo>
                <a:lnTo>
                  <a:pt x="442995" y="675192"/>
                </a:lnTo>
                <a:lnTo>
                  <a:pt x="444943" y="617046"/>
                </a:lnTo>
                <a:lnTo>
                  <a:pt x="446480" y="584949"/>
                </a:lnTo>
                <a:lnTo>
                  <a:pt x="451463" y="522679"/>
                </a:lnTo>
                <a:lnTo>
                  <a:pt x="471295" y="464210"/>
                </a:lnTo>
                <a:lnTo>
                  <a:pt x="508103" y="412948"/>
                </a:lnTo>
                <a:lnTo>
                  <a:pt x="525270" y="386763"/>
                </a:lnTo>
                <a:lnTo>
                  <a:pt x="540358" y="358533"/>
                </a:lnTo>
                <a:lnTo>
                  <a:pt x="546619" y="344474"/>
                </a:lnTo>
                <a:lnTo>
                  <a:pt x="549045" y="337184"/>
                </a:lnTo>
                <a:lnTo>
                  <a:pt x="551470" y="344474"/>
                </a:lnTo>
                <a:lnTo>
                  <a:pt x="557732" y="358533"/>
                </a:lnTo>
                <a:lnTo>
                  <a:pt x="572820" y="386763"/>
                </a:lnTo>
                <a:lnTo>
                  <a:pt x="589986" y="412948"/>
                </a:lnTo>
                <a:lnTo>
                  <a:pt x="626794" y="464210"/>
                </a:lnTo>
                <a:lnTo>
                  <a:pt x="639646" y="491339"/>
                </a:lnTo>
                <a:lnTo>
                  <a:pt x="649895" y="554969"/>
                </a:lnTo>
                <a:lnTo>
                  <a:pt x="653141" y="617046"/>
                </a:lnTo>
                <a:lnTo>
                  <a:pt x="655093" y="675192"/>
                </a:lnTo>
                <a:lnTo>
                  <a:pt x="656880" y="707275"/>
                </a:lnTo>
                <a:lnTo>
                  <a:pt x="657205" y="735094"/>
                </a:lnTo>
                <a:lnTo>
                  <a:pt x="654157" y="791516"/>
                </a:lnTo>
                <a:lnTo>
                  <a:pt x="654645" y="819327"/>
                </a:lnTo>
                <a:lnTo>
                  <a:pt x="661227" y="861583"/>
                </a:lnTo>
                <a:lnTo>
                  <a:pt x="678953" y="900734"/>
                </a:lnTo>
                <a:lnTo>
                  <a:pt x="739665" y="917025"/>
                </a:lnTo>
                <a:lnTo>
                  <a:pt x="775890" y="913232"/>
                </a:lnTo>
                <a:lnTo>
                  <a:pt x="807502" y="912266"/>
                </a:lnTo>
                <a:lnTo>
                  <a:pt x="851505" y="925346"/>
                </a:lnTo>
                <a:lnTo>
                  <a:pt x="890209" y="949558"/>
                </a:lnTo>
                <a:lnTo>
                  <a:pt x="926511" y="978876"/>
                </a:lnTo>
                <a:lnTo>
                  <a:pt x="963311" y="1007274"/>
                </a:lnTo>
                <a:lnTo>
                  <a:pt x="1003506" y="1028727"/>
                </a:lnTo>
                <a:lnTo>
                  <a:pt x="1049996" y="1037208"/>
                </a:lnTo>
                <a:lnTo>
                  <a:pt x="1075055" y="1021921"/>
                </a:lnTo>
                <a:lnTo>
                  <a:pt x="1089592" y="984273"/>
                </a:lnTo>
                <a:lnTo>
                  <a:pt x="1096355" y="936542"/>
                </a:lnTo>
                <a:lnTo>
                  <a:pt x="1098090" y="891006"/>
                </a:lnTo>
                <a:lnTo>
                  <a:pt x="1097545" y="859942"/>
                </a:lnTo>
                <a:lnTo>
                  <a:pt x="1094118" y="811010"/>
                </a:lnTo>
                <a:lnTo>
                  <a:pt x="1087841" y="763696"/>
                </a:lnTo>
                <a:lnTo>
                  <a:pt x="1078873" y="717473"/>
                </a:lnTo>
                <a:lnTo>
                  <a:pt x="1067371" y="671814"/>
                </a:lnTo>
                <a:lnTo>
                  <a:pt x="1053493" y="626189"/>
                </a:lnTo>
                <a:lnTo>
                  <a:pt x="1037398" y="580072"/>
                </a:lnTo>
                <a:lnTo>
                  <a:pt x="1020548" y="534575"/>
                </a:lnTo>
                <a:lnTo>
                  <a:pt x="1003266" y="489188"/>
                </a:lnTo>
                <a:lnTo>
                  <a:pt x="985158" y="444125"/>
                </a:lnTo>
                <a:lnTo>
                  <a:pt x="965832" y="399604"/>
                </a:lnTo>
                <a:lnTo>
                  <a:pt x="944895" y="355842"/>
                </a:lnTo>
                <a:lnTo>
                  <a:pt x="921955" y="313054"/>
                </a:lnTo>
                <a:lnTo>
                  <a:pt x="895844" y="271060"/>
                </a:lnTo>
                <a:lnTo>
                  <a:pt x="866291" y="231370"/>
                </a:lnTo>
                <a:lnTo>
                  <a:pt x="833175" y="194831"/>
                </a:lnTo>
                <a:lnTo>
                  <a:pt x="796376" y="162294"/>
                </a:lnTo>
                <a:lnTo>
                  <a:pt x="755775" y="134607"/>
                </a:lnTo>
                <a:lnTo>
                  <a:pt x="708680" y="117172"/>
                </a:lnTo>
                <a:lnTo>
                  <a:pt x="692225" y="118186"/>
                </a:lnTo>
                <a:lnTo>
                  <a:pt x="652524" y="148010"/>
                </a:lnTo>
                <a:lnTo>
                  <a:pt x="632522" y="197942"/>
                </a:lnTo>
                <a:lnTo>
                  <a:pt x="622757" y="255066"/>
                </a:lnTo>
                <a:lnTo>
                  <a:pt x="619223" y="351207"/>
                </a:lnTo>
                <a:lnTo>
                  <a:pt x="620192" y="372359"/>
                </a:lnTo>
                <a:lnTo>
                  <a:pt x="624330" y="387946"/>
                </a:lnTo>
                <a:lnTo>
                  <a:pt x="608641" y="366153"/>
                </a:lnTo>
                <a:lnTo>
                  <a:pt x="587120" y="328630"/>
                </a:lnTo>
                <a:lnTo>
                  <a:pt x="573517" y="264231"/>
                </a:lnTo>
                <a:lnTo>
                  <a:pt x="570852" y="212982"/>
                </a:lnTo>
                <a:lnTo>
                  <a:pt x="570305" y="114566"/>
                </a:lnTo>
                <a:lnTo>
                  <a:pt x="567752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85401" y="3608389"/>
            <a:ext cx="1033144" cy="1133475"/>
          </a:xfrm>
          <a:custGeom>
            <a:avLst/>
            <a:gdLst/>
            <a:ahLst/>
            <a:cxnLst/>
            <a:rect l="l" t="t" r="r" b="b"/>
            <a:pathLst>
              <a:path w="1033145" h="1133475">
                <a:moveTo>
                  <a:pt x="781367" y="86"/>
                </a:moveTo>
                <a:lnTo>
                  <a:pt x="707833" y="0"/>
                </a:lnTo>
                <a:lnTo>
                  <a:pt x="644060" y="10657"/>
                </a:lnTo>
                <a:lnTo>
                  <a:pt x="589442" y="29812"/>
                </a:lnTo>
                <a:lnTo>
                  <a:pt x="543373" y="55222"/>
                </a:lnTo>
                <a:lnTo>
                  <a:pt x="505243" y="84640"/>
                </a:lnTo>
                <a:lnTo>
                  <a:pt x="474448" y="115822"/>
                </a:lnTo>
                <a:lnTo>
                  <a:pt x="450379" y="146524"/>
                </a:lnTo>
                <a:lnTo>
                  <a:pt x="419994" y="197503"/>
                </a:lnTo>
                <a:lnTo>
                  <a:pt x="412464" y="213291"/>
                </a:lnTo>
                <a:lnTo>
                  <a:pt x="409232" y="219618"/>
                </a:lnTo>
                <a:lnTo>
                  <a:pt x="372845" y="200728"/>
                </a:lnTo>
                <a:lnTo>
                  <a:pt x="344411" y="167574"/>
                </a:lnTo>
                <a:lnTo>
                  <a:pt x="325708" y="126754"/>
                </a:lnTo>
                <a:lnTo>
                  <a:pt x="314484" y="79788"/>
                </a:lnTo>
                <a:lnTo>
                  <a:pt x="312089" y="49045"/>
                </a:lnTo>
                <a:lnTo>
                  <a:pt x="232536" y="42161"/>
                </a:lnTo>
                <a:lnTo>
                  <a:pt x="230930" y="55471"/>
                </a:lnTo>
                <a:lnTo>
                  <a:pt x="230769" y="89919"/>
                </a:lnTo>
                <a:lnTo>
                  <a:pt x="238335" y="138862"/>
                </a:lnTo>
                <a:lnTo>
                  <a:pt x="259906" y="195655"/>
                </a:lnTo>
                <a:lnTo>
                  <a:pt x="301764" y="253654"/>
                </a:lnTo>
                <a:lnTo>
                  <a:pt x="338134" y="280723"/>
                </a:lnTo>
                <a:lnTo>
                  <a:pt x="388581" y="300695"/>
                </a:lnTo>
                <a:lnTo>
                  <a:pt x="406290" y="316629"/>
                </a:lnTo>
                <a:lnTo>
                  <a:pt x="455876" y="360328"/>
                </a:lnTo>
                <a:lnTo>
                  <a:pt x="486486" y="390192"/>
                </a:lnTo>
                <a:lnTo>
                  <a:pt x="512528" y="424557"/>
                </a:lnTo>
                <a:lnTo>
                  <a:pt x="531129" y="465206"/>
                </a:lnTo>
                <a:lnTo>
                  <a:pt x="542496" y="510261"/>
                </a:lnTo>
                <a:lnTo>
                  <a:pt x="546837" y="557846"/>
                </a:lnTo>
                <a:lnTo>
                  <a:pt x="544360" y="606086"/>
                </a:lnTo>
                <a:lnTo>
                  <a:pt x="535272" y="653105"/>
                </a:lnTo>
                <a:lnTo>
                  <a:pt x="519781" y="697025"/>
                </a:lnTo>
                <a:lnTo>
                  <a:pt x="498094" y="735972"/>
                </a:lnTo>
                <a:lnTo>
                  <a:pt x="470420" y="768068"/>
                </a:lnTo>
                <a:lnTo>
                  <a:pt x="433493" y="794496"/>
                </a:lnTo>
                <a:lnTo>
                  <a:pt x="392541" y="811827"/>
                </a:lnTo>
                <a:lnTo>
                  <a:pt x="352213" y="818912"/>
                </a:lnTo>
                <a:lnTo>
                  <a:pt x="317157" y="814601"/>
                </a:lnTo>
                <a:lnTo>
                  <a:pt x="314782" y="813801"/>
                </a:lnTo>
                <a:lnTo>
                  <a:pt x="309829" y="801253"/>
                </a:lnTo>
                <a:lnTo>
                  <a:pt x="304672" y="793074"/>
                </a:lnTo>
                <a:lnTo>
                  <a:pt x="274356" y="758971"/>
                </a:lnTo>
                <a:lnTo>
                  <a:pt x="222013" y="726820"/>
                </a:lnTo>
                <a:lnTo>
                  <a:pt x="172897" y="713750"/>
                </a:lnTo>
                <a:lnTo>
                  <a:pt x="145449" y="711674"/>
                </a:lnTo>
                <a:lnTo>
                  <a:pt x="117976" y="713461"/>
                </a:lnTo>
                <a:lnTo>
                  <a:pt x="66217" y="731098"/>
                </a:lnTo>
                <a:lnTo>
                  <a:pt x="27803" y="765141"/>
                </a:lnTo>
                <a:lnTo>
                  <a:pt x="2285" y="809889"/>
                </a:lnTo>
                <a:lnTo>
                  <a:pt x="0" y="816264"/>
                </a:lnTo>
                <a:lnTo>
                  <a:pt x="67475" y="828533"/>
                </a:lnTo>
                <a:lnTo>
                  <a:pt x="76263" y="813293"/>
                </a:lnTo>
                <a:lnTo>
                  <a:pt x="82289" y="805602"/>
                </a:lnTo>
                <a:lnTo>
                  <a:pt x="129434" y="779859"/>
                </a:lnTo>
                <a:lnTo>
                  <a:pt x="157072" y="779260"/>
                </a:lnTo>
                <a:lnTo>
                  <a:pt x="183687" y="785685"/>
                </a:lnTo>
                <a:lnTo>
                  <a:pt x="215187" y="816337"/>
                </a:lnTo>
                <a:lnTo>
                  <a:pt x="219824" y="844115"/>
                </a:lnTo>
                <a:lnTo>
                  <a:pt x="219265" y="852574"/>
                </a:lnTo>
                <a:lnTo>
                  <a:pt x="218135" y="860892"/>
                </a:lnTo>
                <a:lnTo>
                  <a:pt x="216519" y="875924"/>
                </a:lnTo>
                <a:lnTo>
                  <a:pt x="214866" y="884111"/>
                </a:lnTo>
                <a:lnTo>
                  <a:pt x="212140" y="889556"/>
                </a:lnTo>
                <a:lnTo>
                  <a:pt x="207488" y="894602"/>
                </a:lnTo>
                <a:lnTo>
                  <a:pt x="199688" y="904512"/>
                </a:lnTo>
                <a:lnTo>
                  <a:pt x="190688" y="918501"/>
                </a:lnTo>
                <a:lnTo>
                  <a:pt x="182435" y="935784"/>
                </a:lnTo>
                <a:lnTo>
                  <a:pt x="176573" y="959243"/>
                </a:lnTo>
                <a:lnTo>
                  <a:pt x="176941" y="983339"/>
                </a:lnTo>
                <a:lnTo>
                  <a:pt x="197392" y="1031119"/>
                </a:lnTo>
                <a:lnTo>
                  <a:pt x="245827" y="1074470"/>
                </a:lnTo>
                <a:lnTo>
                  <a:pt x="281176" y="1093029"/>
                </a:lnTo>
                <a:lnTo>
                  <a:pt x="324285" y="1108736"/>
                </a:lnTo>
                <a:lnTo>
                  <a:pt x="375409" y="1121009"/>
                </a:lnTo>
                <a:lnTo>
                  <a:pt x="434804" y="1129265"/>
                </a:lnTo>
                <a:lnTo>
                  <a:pt x="502724" y="1132924"/>
                </a:lnTo>
                <a:lnTo>
                  <a:pt x="579424" y="1131402"/>
                </a:lnTo>
                <a:lnTo>
                  <a:pt x="625364" y="1125773"/>
                </a:lnTo>
                <a:lnTo>
                  <a:pt x="668549" y="1114216"/>
                </a:lnTo>
                <a:lnTo>
                  <a:pt x="709038" y="1097207"/>
                </a:lnTo>
                <a:lnTo>
                  <a:pt x="746886" y="1075217"/>
                </a:lnTo>
                <a:lnTo>
                  <a:pt x="782152" y="1048722"/>
                </a:lnTo>
                <a:lnTo>
                  <a:pt x="814893" y="1018195"/>
                </a:lnTo>
                <a:lnTo>
                  <a:pt x="845166" y="984109"/>
                </a:lnTo>
                <a:lnTo>
                  <a:pt x="873027" y="946939"/>
                </a:lnTo>
                <a:lnTo>
                  <a:pt x="898536" y="907158"/>
                </a:lnTo>
                <a:lnTo>
                  <a:pt x="921747" y="865239"/>
                </a:lnTo>
                <a:lnTo>
                  <a:pt x="942720" y="821657"/>
                </a:lnTo>
                <a:lnTo>
                  <a:pt x="961510" y="776885"/>
                </a:lnTo>
                <a:lnTo>
                  <a:pt x="978176" y="731398"/>
                </a:lnTo>
                <a:lnTo>
                  <a:pt x="992775" y="685668"/>
                </a:lnTo>
                <a:lnTo>
                  <a:pt x="1005363" y="640169"/>
                </a:lnTo>
                <a:lnTo>
                  <a:pt x="1015998" y="595376"/>
                </a:lnTo>
                <a:lnTo>
                  <a:pt x="1024737" y="551761"/>
                </a:lnTo>
                <a:lnTo>
                  <a:pt x="1031198" y="494946"/>
                </a:lnTo>
                <a:lnTo>
                  <a:pt x="1032699" y="458700"/>
                </a:lnTo>
                <a:lnTo>
                  <a:pt x="1032591" y="418569"/>
                </a:lnTo>
                <a:lnTo>
                  <a:pt x="1030533" y="375559"/>
                </a:lnTo>
                <a:lnTo>
                  <a:pt x="1026183" y="330676"/>
                </a:lnTo>
                <a:lnTo>
                  <a:pt x="1019198" y="284926"/>
                </a:lnTo>
                <a:lnTo>
                  <a:pt x="1009237" y="239314"/>
                </a:lnTo>
                <a:lnTo>
                  <a:pt x="995957" y="194847"/>
                </a:lnTo>
                <a:lnTo>
                  <a:pt x="979018" y="152529"/>
                </a:lnTo>
                <a:lnTo>
                  <a:pt x="958076" y="113366"/>
                </a:lnTo>
                <a:lnTo>
                  <a:pt x="932790" y="78365"/>
                </a:lnTo>
                <a:lnTo>
                  <a:pt x="902818" y="48530"/>
                </a:lnTo>
                <a:lnTo>
                  <a:pt x="867818" y="24869"/>
                </a:lnTo>
                <a:lnTo>
                  <a:pt x="827448" y="8385"/>
                </a:lnTo>
                <a:lnTo>
                  <a:pt x="781367" y="86"/>
                </a:lnTo>
                <a:close/>
              </a:path>
            </a:pathLst>
          </a:custGeom>
          <a:solidFill>
            <a:srgbClr val="BB7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42004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45" y="219468"/>
                </a:moveTo>
                <a:lnTo>
                  <a:pt x="475830" y="204952"/>
                </a:lnTo>
                <a:lnTo>
                  <a:pt x="468414" y="191731"/>
                </a:lnTo>
                <a:lnTo>
                  <a:pt x="456450" y="182435"/>
                </a:lnTo>
                <a:lnTo>
                  <a:pt x="442353" y="178574"/>
                </a:lnTo>
                <a:lnTo>
                  <a:pt x="427824" y="180289"/>
                </a:lnTo>
                <a:lnTo>
                  <a:pt x="414616" y="187693"/>
                </a:lnTo>
                <a:lnTo>
                  <a:pt x="152133" y="413550"/>
                </a:lnTo>
                <a:lnTo>
                  <a:pt x="142824" y="425513"/>
                </a:lnTo>
                <a:lnTo>
                  <a:pt x="138976" y="439623"/>
                </a:lnTo>
                <a:lnTo>
                  <a:pt x="140677" y="454139"/>
                </a:lnTo>
                <a:lnTo>
                  <a:pt x="169049" y="479780"/>
                </a:lnTo>
                <a:lnTo>
                  <a:pt x="177038" y="480618"/>
                </a:lnTo>
                <a:lnTo>
                  <a:pt x="183616" y="480060"/>
                </a:lnTo>
                <a:lnTo>
                  <a:pt x="464388" y="245529"/>
                </a:lnTo>
                <a:lnTo>
                  <a:pt x="477545" y="219468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94248" y="8890414"/>
            <a:ext cx="464184" cy="1160145"/>
          </a:xfrm>
          <a:custGeom>
            <a:avLst/>
            <a:gdLst/>
            <a:ahLst/>
            <a:cxnLst/>
            <a:rect l="l" t="t" r="r" b="b"/>
            <a:pathLst>
              <a:path w="464184" h="1160145">
                <a:moveTo>
                  <a:pt x="35509" y="0"/>
                </a:moveTo>
                <a:lnTo>
                  <a:pt x="21371" y="3751"/>
                </a:lnTo>
                <a:lnTo>
                  <a:pt x="9339" y="12958"/>
                </a:lnTo>
                <a:lnTo>
                  <a:pt x="1823" y="26117"/>
                </a:lnTo>
                <a:lnTo>
                  <a:pt x="0" y="40628"/>
                </a:lnTo>
                <a:lnTo>
                  <a:pt x="3751" y="54763"/>
                </a:lnTo>
                <a:lnTo>
                  <a:pt x="12958" y="66794"/>
                </a:lnTo>
                <a:lnTo>
                  <a:pt x="387532" y="394174"/>
                </a:lnTo>
                <a:lnTo>
                  <a:pt x="387532" y="1121643"/>
                </a:lnTo>
                <a:lnTo>
                  <a:pt x="390530" y="1136493"/>
                </a:lnTo>
                <a:lnTo>
                  <a:pt x="398706" y="1148619"/>
                </a:lnTo>
                <a:lnTo>
                  <a:pt x="410833" y="1156795"/>
                </a:lnTo>
                <a:lnTo>
                  <a:pt x="425683" y="1159794"/>
                </a:lnTo>
                <a:lnTo>
                  <a:pt x="440533" y="1156795"/>
                </a:lnTo>
                <a:lnTo>
                  <a:pt x="452659" y="1148619"/>
                </a:lnTo>
                <a:lnTo>
                  <a:pt x="460835" y="1136493"/>
                </a:lnTo>
                <a:lnTo>
                  <a:pt x="463834" y="1121643"/>
                </a:lnTo>
                <a:lnTo>
                  <a:pt x="463834" y="376851"/>
                </a:lnTo>
                <a:lnTo>
                  <a:pt x="63174" y="9339"/>
                </a:lnTo>
                <a:lnTo>
                  <a:pt x="50021" y="1823"/>
                </a:lnTo>
                <a:lnTo>
                  <a:pt x="35509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00100" y="5665032"/>
            <a:ext cx="1778000" cy="220749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480537" y="9068987"/>
            <a:ext cx="339090" cy="302260"/>
          </a:xfrm>
          <a:custGeom>
            <a:avLst/>
            <a:gdLst/>
            <a:ahLst/>
            <a:cxnLst/>
            <a:rect l="l" t="t" r="r" b="b"/>
            <a:pathLst>
              <a:path w="339090" h="302259">
                <a:moveTo>
                  <a:pt x="35191" y="0"/>
                </a:moveTo>
                <a:lnTo>
                  <a:pt x="21087" y="3860"/>
                </a:lnTo>
                <a:lnTo>
                  <a:pt x="9131" y="13163"/>
                </a:lnTo>
                <a:lnTo>
                  <a:pt x="1712" y="26371"/>
                </a:lnTo>
                <a:lnTo>
                  <a:pt x="0" y="40895"/>
                </a:lnTo>
                <a:lnTo>
                  <a:pt x="3859" y="55002"/>
                </a:lnTo>
                <a:lnTo>
                  <a:pt x="275640" y="292817"/>
                </a:lnTo>
                <a:lnTo>
                  <a:pt x="300507" y="302050"/>
                </a:lnTo>
                <a:lnTo>
                  <a:pt x="308494" y="301210"/>
                </a:lnTo>
                <a:lnTo>
                  <a:pt x="336856" y="275570"/>
                </a:lnTo>
                <a:lnTo>
                  <a:pt x="338569" y="261046"/>
                </a:lnTo>
                <a:lnTo>
                  <a:pt x="334710" y="246939"/>
                </a:lnTo>
                <a:lnTo>
                  <a:pt x="325412" y="234981"/>
                </a:lnTo>
                <a:lnTo>
                  <a:pt x="62928" y="9124"/>
                </a:lnTo>
                <a:lnTo>
                  <a:pt x="49714" y="1712"/>
                </a:lnTo>
                <a:lnTo>
                  <a:pt x="35191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26251" y="6155283"/>
            <a:ext cx="895985" cy="1384300"/>
          </a:xfrm>
          <a:custGeom>
            <a:avLst/>
            <a:gdLst/>
            <a:ahLst/>
            <a:cxnLst/>
            <a:rect l="l" t="t" r="r" b="b"/>
            <a:pathLst>
              <a:path w="895984" h="1384300">
                <a:moveTo>
                  <a:pt x="494808" y="901700"/>
                </a:moveTo>
                <a:lnTo>
                  <a:pt x="379019" y="901700"/>
                </a:lnTo>
                <a:lnTo>
                  <a:pt x="379466" y="914400"/>
                </a:lnTo>
                <a:lnTo>
                  <a:pt x="382899" y="927100"/>
                </a:lnTo>
                <a:lnTo>
                  <a:pt x="390214" y="952500"/>
                </a:lnTo>
                <a:lnTo>
                  <a:pt x="393800" y="965200"/>
                </a:lnTo>
                <a:lnTo>
                  <a:pt x="396938" y="977900"/>
                </a:lnTo>
                <a:lnTo>
                  <a:pt x="399777" y="990600"/>
                </a:lnTo>
                <a:lnTo>
                  <a:pt x="406803" y="990600"/>
                </a:lnTo>
                <a:lnTo>
                  <a:pt x="417240" y="1003300"/>
                </a:lnTo>
                <a:lnTo>
                  <a:pt x="436937" y="1028700"/>
                </a:lnTo>
                <a:lnTo>
                  <a:pt x="439058" y="1028700"/>
                </a:lnTo>
                <a:lnTo>
                  <a:pt x="439058" y="1041400"/>
                </a:lnTo>
                <a:lnTo>
                  <a:pt x="447402" y="1066800"/>
                </a:lnTo>
                <a:lnTo>
                  <a:pt x="465999" y="1092200"/>
                </a:lnTo>
                <a:lnTo>
                  <a:pt x="485194" y="1130300"/>
                </a:lnTo>
                <a:lnTo>
                  <a:pt x="495331" y="1155700"/>
                </a:lnTo>
                <a:lnTo>
                  <a:pt x="496643" y="1181100"/>
                </a:lnTo>
                <a:lnTo>
                  <a:pt x="496262" y="1193800"/>
                </a:lnTo>
                <a:lnTo>
                  <a:pt x="494885" y="1219200"/>
                </a:lnTo>
                <a:lnTo>
                  <a:pt x="493211" y="1244600"/>
                </a:lnTo>
                <a:lnTo>
                  <a:pt x="493493" y="1270000"/>
                </a:lnTo>
                <a:lnTo>
                  <a:pt x="496263" y="1308100"/>
                </a:lnTo>
                <a:lnTo>
                  <a:pt x="499631" y="1333500"/>
                </a:lnTo>
                <a:lnTo>
                  <a:pt x="501707" y="1358900"/>
                </a:lnTo>
                <a:lnTo>
                  <a:pt x="503601" y="1358900"/>
                </a:lnTo>
                <a:lnTo>
                  <a:pt x="507284" y="1371600"/>
                </a:lnTo>
                <a:lnTo>
                  <a:pt x="512160" y="1384300"/>
                </a:lnTo>
                <a:lnTo>
                  <a:pt x="564881" y="1384300"/>
                </a:lnTo>
                <a:lnTo>
                  <a:pt x="565480" y="1371600"/>
                </a:lnTo>
                <a:lnTo>
                  <a:pt x="566477" y="1371600"/>
                </a:lnTo>
                <a:lnTo>
                  <a:pt x="570675" y="1346200"/>
                </a:lnTo>
                <a:lnTo>
                  <a:pt x="576961" y="1320800"/>
                </a:lnTo>
                <a:lnTo>
                  <a:pt x="583047" y="1270000"/>
                </a:lnTo>
                <a:lnTo>
                  <a:pt x="586644" y="1244600"/>
                </a:lnTo>
                <a:lnTo>
                  <a:pt x="586865" y="1219200"/>
                </a:lnTo>
                <a:lnTo>
                  <a:pt x="585190" y="1193800"/>
                </a:lnTo>
                <a:lnTo>
                  <a:pt x="582915" y="1181100"/>
                </a:lnTo>
                <a:lnTo>
                  <a:pt x="581336" y="1168400"/>
                </a:lnTo>
                <a:lnTo>
                  <a:pt x="578059" y="1117600"/>
                </a:lnTo>
                <a:lnTo>
                  <a:pt x="571785" y="1079500"/>
                </a:lnTo>
                <a:lnTo>
                  <a:pt x="549753" y="1041400"/>
                </a:lnTo>
                <a:lnTo>
                  <a:pt x="537444" y="1028700"/>
                </a:lnTo>
                <a:lnTo>
                  <a:pt x="526129" y="1016000"/>
                </a:lnTo>
                <a:lnTo>
                  <a:pt x="517965" y="1003300"/>
                </a:lnTo>
                <a:lnTo>
                  <a:pt x="500590" y="1003300"/>
                </a:lnTo>
                <a:lnTo>
                  <a:pt x="500242" y="990600"/>
                </a:lnTo>
                <a:lnTo>
                  <a:pt x="499295" y="977900"/>
                </a:lnTo>
                <a:lnTo>
                  <a:pt x="497452" y="977900"/>
                </a:lnTo>
                <a:lnTo>
                  <a:pt x="493293" y="965200"/>
                </a:lnTo>
                <a:lnTo>
                  <a:pt x="487238" y="965200"/>
                </a:lnTo>
                <a:lnTo>
                  <a:pt x="481779" y="952500"/>
                </a:lnTo>
                <a:lnTo>
                  <a:pt x="479406" y="952500"/>
                </a:lnTo>
                <a:lnTo>
                  <a:pt x="479406" y="939800"/>
                </a:lnTo>
                <a:lnTo>
                  <a:pt x="476218" y="939800"/>
                </a:lnTo>
                <a:lnTo>
                  <a:pt x="485781" y="927100"/>
                </a:lnTo>
                <a:lnTo>
                  <a:pt x="490023" y="914400"/>
                </a:lnTo>
                <a:lnTo>
                  <a:pt x="492615" y="914400"/>
                </a:lnTo>
                <a:lnTo>
                  <a:pt x="494808" y="901700"/>
                </a:lnTo>
                <a:close/>
              </a:path>
              <a:path w="895984" h="1384300">
                <a:moveTo>
                  <a:pt x="513391" y="863600"/>
                </a:moveTo>
                <a:lnTo>
                  <a:pt x="390068" y="863600"/>
                </a:lnTo>
                <a:lnTo>
                  <a:pt x="387162" y="876300"/>
                </a:lnTo>
                <a:lnTo>
                  <a:pt x="383662" y="889000"/>
                </a:lnTo>
                <a:lnTo>
                  <a:pt x="380663" y="901700"/>
                </a:lnTo>
                <a:lnTo>
                  <a:pt x="497795" y="901700"/>
                </a:lnTo>
                <a:lnTo>
                  <a:pt x="502774" y="876300"/>
                </a:lnTo>
                <a:lnTo>
                  <a:pt x="513391" y="863600"/>
                </a:lnTo>
                <a:close/>
              </a:path>
              <a:path w="895984" h="1384300">
                <a:moveTo>
                  <a:pt x="596208" y="787400"/>
                </a:moveTo>
                <a:lnTo>
                  <a:pt x="415702" y="787400"/>
                </a:lnTo>
                <a:lnTo>
                  <a:pt x="409349" y="800100"/>
                </a:lnTo>
                <a:lnTo>
                  <a:pt x="404687" y="812800"/>
                </a:lnTo>
                <a:lnTo>
                  <a:pt x="399427" y="825500"/>
                </a:lnTo>
                <a:lnTo>
                  <a:pt x="391280" y="863600"/>
                </a:lnTo>
                <a:lnTo>
                  <a:pt x="516566" y="863600"/>
                </a:lnTo>
                <a:lnTo>
                  <a:pt x="518541" y="850900"/>
                </a:lnTo>
                <a:lnTo>
                  <a:pt x="523288" y="850900"/>
                </a:lnTo>
                <a:lnTo>
                  <a:pt x="528250" y="838200"/>
                </a:lnTo>
                <a:lnTo>
                  <a:pt x="535679" y="825500"/>
                </a:lnTo>
                <a:lnTo>
                  <a:pt x="550551" y="825500"/>
                </a:lnTo>
                <a:lnTo>
                  <a:pt x="554793" y="812800"/>
                </a:lnTo>
                <a:lnTo>
                  <a:pt x="581476" y="812800"/>
                </a:lnTo>
                <a:lnTo>
                  <a:pt x="586901" y="800100"/>
                </a:lnTo>
                <a:lnTo>
                  <a:pt x="596208" y="787400"/>
                </a:lnTo>
                <a:close/>
              </a:path>
              <a:path w="895984" h="1384300">
                <a:moveTo>
                  <a:pt x="144938" y="812800"/>
                </a:moveTo>
                <a:lnTo>
                  <a:pt x="122440" y="812800"/>
                </a:lnTo>
                <a:lnTo>
                  <a:pt x="127679" y="825500"/>
                </a:lnTo>
                <a:lnTo>
                  <a:pt x="144938" y="825500"/>
                </a:lnTo>
                <a:lnTo>
                  <a:pt x="144938" y="812800"/>
                </a:lnTo>
                <a:close/>
              </a:path>
              <a:path w="895984" h="1384300">
                <a:moveTo>
                  <a:pt x="130797" y="762000"/>
                </a:moveTo>
                <a:lnTo>
                  <a:pt x="108587" y="762000"/>
                </a:lnTo>
                <a:lnTo>
                  <a:pt x="110842" y="774700"/>
                </a:lnTo>
                <a:lnTo>
                  <a:pt x="114216" y="800100"/>
                </a:lnTo>
                <a:lnTo>
                  <a:pt x="118395" y="812800"/>
                </a:lnTo>
                <a:lnTo>
                  <a:pt x="142805" y="812800"/>
                </a:lnTo>
                <a:lnTo>
                  <a:pt x="139920" y="800100"/>
                </a:lnTo>
                <a:lnTo>
                  <a:pt x="135640" y="800100"/>
                </a:lnTo>
                <a:lnTo>
                  <a:pt x="131759" y="787400"/>
                </a:lnTo>
                <a:lnTo>
                  <a:pt x="130067" y="774700"/>
                </a:lnTo>
                <a:lnTo>
                  <a:pt x="130797" y="762000"/>
                </a:lnTo>
                <a:close/>
              </a:path>
              <a:path w="895984" h="1384300">
                <a:moveTo>
                  <a:pt x="643059" y="787400"/>
                </a:moveTo>
                <a:lnTo>
                  <a:pt x="596208" y="787400"/>
                </a:lnTo>
                <a:lnTo>
                  <a:pt x="610674" y="800100"/>
                </a:lnTo>
                <a:lnTo>
                  <a:pt x="638134" y="800100"/>
                </a:lnTo>
                <a:lnTo>
                  <a:pt x="643059" y="787400"/>
                </a:lnTo>
                <a:close/>
              </a:path>
              <a:path w="895984" h="1384300">
                <a:moveTo>
                  <a:pt x="765041" y="723900"/>
                </a:moveTo>
                <a:lnTo>
                  <a:pt x="469585" y="723900"/>
                </a:lnTo>
                <a:lnTo>
                  <a:pt x="458966" y="736600"/>
                </a:lnTo>
                <a:lnTo>
                  <a:pt x="447554" y="749300"/>
                </a:lnTo>
                <a:lnTo>
                  <a:pt x="437796" y="762000"/>
                </a:lnTo>
                <a:lnTo>
                  <a:pt x="430033" y="774700"/>
                </a:lnTo>
                <a:lnTo>
                  <a:pt x="423067" y="787400"/>
                </a:lnTo>
                <a:lnTo>
                  <a:pt x="665009" y="787400"/>
                </a:lnTo>
                <a:lnTo>
                  <a:pt x="674914" y="774700"/>
                </a:lnTo>
                <a:lnTo>
                  <a:pt x="713805" y="774700"/>
                </a:lnTo>
                <a:lnTo>
                  <a:pt x="721302" y="762000"/>
                </a:lnTo>
                <a:lnTo>
                  <a:pt x="733177" y="749300"/>
                </a:lnTo>
                <a:lnTo>
                  <a:pt x="736811" y="736600"/>
                </a:lnTo>
                <a:lnTo>
                  <a:pt x="756028" y="736600"/>
                </a:lnTo>
                <a:lnTo>
                  <a:pt x="765041" y="723900"/>
                </a:lnTo>
                <a:close/>
              </a:path>
              <a:path w="895984" h="1384300">
                <a:moveTo>
                  <a:pt x="240233" y="596900"/>
                </a:moveTo>
                <a:lnTo>
                  <a:pt x="41408" y="596900"/>
                </a:lnTo>
                <a:lnTo>
                  <a:pt x="45159" y="635000"/>
                </a:lnTo>
                <a:lnTo>
                  <a:pt x="51100" y="660400"/>
                </a:lnTo>
                <a:lnTo>
                  <a:pt x="58433" y="673100"/>
                </a:lnTo>
                <a:lnTo>
                  <a:pt x="66364" y="698500"/>
                </a:lnTo>
                <a:lnTo>
                  <a:pt x="72983" y="723900"/>
                </a:lnTo>
                <a:lnTo>
                  <a:pt x="79502" y="736600"/>
                </a:lnTo>
                <a:lnTo>
                  <a:pt x="89802" y="749300"/>
                </a:lnTo>
                <a:lnTo>
                  <a:pt x="107766" y="762000"/>
                </a:lnTo>
                <a:lnTo>
                  <a:pt x="148126" y="762000"/>
                </a:lnTo>
                <a:lnTo>
                  <a:pt x="160184" y="749300"/>
                </a:lnTo>
                <a:lnTo>
                  <a:pt x="174136" y="749300"/>
                </a:lnTo>
                <a:lnTo>
                  <a:pt x="190078" y="736600"/>
                </a:lnTo>
                <a:lnTo>
                  <a:pt x="208108" y="711200"/>
                </a:lnTo>
                <a:lnTo>
                  <a:pt x="228926" y="685800"/>
                </a:lnTo>
                <a:lnTo>
                  <a:pt x="238693" y="660400"/>
                </a:lnTo>
                <a:lnTo>
                  <a:pt x="241530" y="647700"/>
                </a:lnTo>
                <a:lnTo>
                  <a:pt x="241560" y="622300"/>
                </a:lnTo>
                <a:lnTo>
                  <a:pt x="241394" y="609600"/>
                </a:lnTo>
                <a:lnTo>
                  <a:pt x="240233" y="596900"/>
                </a:lnTo>
                <a:close/>
              </a:path>
              <a:path w="895984" h="1384300">
                <a:moveTo>
                  <a:pt x="783088" y="685800"/>
                </a:moveTo>
                <a:lnTo>
                  <a:pt x="540533" y="685800"/>
                </a:lnTo>
                <a:lnTo>
                  <a:pt x="529317" y="698500"/>
                </a:lnTo>
                <a:lnTo>
                  <a:pt x="501707" y="698500"/>
                </a:lnTo>
                <a:lnTo>
                  <a:pt x="493610" y="711200"/>
                </a:lnTo>
                <a:lnTo>
                  <a:pt x="484983" y="711200"/>
                </a:lnTo>
                <a:lnTo>
                  <a:pt x="480472" y="723900"/>
                </a:lnTo>
                <a:lnTo>
                  <a:pt x="774460" y="723900"/>
                </a:lnTo>
                <a:lnTo>
                  <a:pt x="778027" y="711200"/>
                </a:lnTo>
                <a:lnTo>
                  <a:pt x="783088" y="685800"/>
                </a:lnTo>
                <a:close/>
              </a:path>
              <a:path w="895984" h="1384300">
                <a:moveTo>
                  <a:pt x="810698" y="673100"/>
                </a:moveTo>
                <a:lnTo>
                  <a:pt x="552611" y="673100"/>
                </a:lnTo>
                <a:lnTo>
                  <a:pt x="547368" y="685800"/>
                </a:lnTo>
                <a:lnTo>
                  <a:pt x="799215" y="685800"/>
                </a:lnTo>
                <a:lnTo>
                  <a:pt x="810698" y="673100"/>
                </a:lnTo>
                <a:close/>
              </a:path>
              <a:path w="895984" h="1384300">
                <a:moveTo>
                  <a:pt x="612133" y="660400"/>
                </a:moveTo>
                <a:lnTo>
                  <a:pt x="586001" y="660400"/>
                </a:lnTo>
                <a:lnTo>
                  <a:pt x="576027" y="673100"/>
                </a:lnTo>
                <a:lnTo>
                  <a:pt x="624871" y="673100"/>
                </a:lnTo>
                <a:lnTo>
                  <a:pt x="612133" y="660400"/>
                </a:lnTo>
                <a:close/>
              </a:path>
              <a:path w="895984" h="1384300">
                <a:moveTo>
                  <a:pt x="827678" y="635000"/>
                </a:moveTo>
                <a:lnTo>
                  <a:pt x="660727" y="635000"/>
                </a:lnTo>
                <a:lnTo>
                  <a:pt x="659911" y="647700"/>
                </a:lnTo>
                <a:lnTo>
                  <a:pt x="649827" y="647700"/>
                </a:lnTo>
                <a:lnTo>
                  <a:pt x="629101" y="660400"/>
                </a:lnTo>
                <a:lnTo>
                  <a:pt x="624871" y="673100"/>
                </a:lnTo>
                <a:lnTo>
                  <a:pt x="820514" y="673100"/>
                </a:lnTo>
                <a:lnTo>
                  <a:pt x="825555" y="660400"/>
                </a:lnTo>
                <a:lnTo>
                  <a:pt x="827412" y="647700"/>
                </a:lnTo>
                <a:lnTo>
                  <a:pt x="827678" y="635000"/>
                </a:lnTo>
                <a:close/>
              </a:path>
              <a:path w="895984" h="1384300">
                <a:moveTo>
                  <a:pt x="831396" y="622300"/>
                </a:moveTo>
                <a:lnTo>
                  <a:pt x="666335" y="622300"/>
                </a:lnTo>
                <a:lnTo>
                  <a:pt x="662436" y="635000"/>
                </a:lnTo>
                <a:lnTo>
                  <a:pt x="828441" y="635000"/>
                </a:lnTo>
                <a:lnTo>
                  <a:pt x="831396" y="622300"/>
                </a:lnTo>
                <a:close/>
              </a:path>
              <a:path w="895984" h="1384300">
                <a:moveTo>
                  <a:pt x="853336" y="546100"/>
                </a:moveTo>
                <a:lnTo>
                  <a:pt x="736362" y="546100"/>
                </a:lnTo>
                <a:lnTo>
                  <a:pt x="736116" y="558800"/>
                </a:lnTo>
                <a:lnTo>
                  <a:pt x="736790" y="558800"/>
                </a:lnTo>
                <a:lnTo>
                  <a:pt x="738486" y="571500"/>
                </a:lnTo>
                <a:lnTo>
                  <a:pt x="724986" y="571500"/>
                </a:lnTo>
                <a:lnTo>
                  <a:pt x="716197" y="584200"/>
                </a:lnTo>
                <a:lnTo>
                  <a:pt x="711469" y="584200"/>
                </a:lnTo>
                <a:lnTo>
                  <a:pt x="708234" y="596900"/>
                </a:lnTo>
                <a:lnTo>
                  <a:pt x="704999" y="596900"/>
                </a:lnTo>
                <a:lnTo>
                  <a:pt x="700271" y="609600"/>
                </a:lnTo>
                <a:lnTo>
                  <a:pt x="683244" y="609600"/>
                </a:lnTo>
                <a:lnTo>
                  <a:pt x="673716" y="622300"/>
                </a:lnTo>
                <a:lnTo>
                  <a:pt x="837536" y="622300"/>
                </a:lnTo>
                <a:lnTo>
                  <a:pt x="847858" y="609600"/>
                </a:lnTo>
                <a:lnTo>
                  <a:pt x="857466" y="596900"/>
                </a:lnTo>
                <a:lnTo>
                  <a:pt x="861001" y="584200"/>
                </a:lnTo>
                <a:lnTo>
                  <a:pt x="858761" y="571500"/>
                </a:lnTo>
                <a:lnTo>
                  <a:pt x="851046" y="558800"/>
                </a:lnTo>
                <a:lnTo>
                  <a:pt x="853336" y="546100"/>
                </a:lnTo>
                <a:close/>
              </a:path>
              <a:path w="895984" h="1384300">
                <a:moveTo>
                  <a:pt x="697084" y="114300"/>
                </a:moveTo>
                <a:lnTo>
                  <a:pt x="795" y="114300"/>
                </a:lnTo>
                <a:lnTo>
                  <a:pt x="5174" y="127000"/>
                </a:lnTo>
                <a:lnTo>
                  <a:pt x="14332" y="152400"/>
                </a:lnTo>
                <a:lnTo>
                  <a:pt x="12631" y="152400"/>
                </a:lnTo>
                <a:lnTo>
                  <a:pt x="9088" y="165100"/>
                </a:lnTo>
                <a:lnTo>
                  <a:pt x="6043" y="190500"/>
                </a:lnTo>
                <a:lnTo>
                  <a:pt x="5835" y="215900"/>
                </a:lnTo>
                <a:lnTo>
                  <a:pt x="7041" y="215900"/>
                </a:lnTo>
                <a:lnTo>
                  <a:pt x="10098" y="228600"/>
                </a:lnTo>
                <a:lnTo>
                  <a:pt x="17396" y="241300"/>
                </a:lnTo>
                <a:lnTo>
                  <a:pt x="31324" y="254000"/>
                </a:lnTo>
                <a:lnTo>
                  <a:pt x="29665" y="266700"/>
                </a:lnTo>
                <a:lnTo>
                  <a:pt x="22366" y="292100"/>
                </a:lnTo>
                <a:lnTo>
                  <a:pt x="20707" y="304800"/>
                </a:lnTo>
                <a:lnTo>
                  <a:pt x="21039" y="317500"/>
                </a:lnTo>
                <a:lnTo>
                  <a:pt x="23361" y="330200"/>
                </a:lnTo>
                <a:lnTo>
                  <a:pt x="29665" y="330200"/>
                </a:lnTo>
                <a:lnTo>
                  <a:pt x="41941" y="342900"/>
                </a:lnTo>
                <a:lnTo>
                  <a:pt x="38738" y="355600"/>
                </a:lnTo>
                <a:lnTo>
                  <a:pt x="31453" y="368300"/>
                </a:lnTo>
                <a:lnTo>
                  <a:pt x="23570" y="393700"/>
                </a:lnTo>
                <a:lnTo>
                  <a:pt x="18573" y="419100"/>
                </a:lnTo>
                <a:lnTo>
                  <a:pt x="17186" y="431800"/>
                </a:lnTo>
                <a:lnTo>
                  <a:pt x="19378" y="457200"/>
                </a:lnTo>
                <a:lnTo>
                  <a:pt x="27541" y="469900"/>
                </a:lnTo>
                <a:lnTo>
                  <a:pt x="44062" y="482600"/>
                </a:lnTo>
                <a:lnTo>
                  <a:pt x="41722" y="482600"/>
                </a:lnTo>
                <a:lnTo>
                  <a:pt x="36495" y="495300"/>
                </a:lnTo>
                <a:lnTo>
                  <a:pt x="31070" y="508000"/>
                </a:lnTo>
                <a:lnTo>
                  <a:pt x="28137" y="533400"/>
                </a:lnTo>
                <a:lnTo>
                  <a:pt x="27835" y="546100"/>
                </a:lnTo>
                <a:lnTo>
                  <a:pt x="29726" y="558800"/>
                </a:lnTo>
                <a:lnTo>
                  <a:pt x="35600" y="558800"/>
                </a:lnTo>
                <a:lnTo>
                  <a:pt x="47250" y="584200"/>
                </a:lnTo>
                <a:lnTo>
                  <a:pt x="41040" y="596900"/>
                </a:lnTo>
                <a:lnTo>
                  <a:pt x="231781" y="596900"/>
                </a:lnTo>
                <a:lnTo>
                  <a:pt x="233356" y="584200"/>
                </a:lnTo>
                <a:lnTo>
                  <a:pt x="234254" y="558800"/>
                </a:lnTo>
                <a:lnTo>
                  <a:pt x="233064" y="533400"/>
                </a:lnTo>
                <a:lnTo>
                  <a:pt x="231222" y="520700"/>
                </a:lnTo>
                <a:lnTo>
                  <a:pt x="228285" y="508000"/>
                </a:lnTo>
                <a:lnTo>
                  <a:pt x="222162" y="508000"/>
                </a:lnTo>
                <a:lnTo>
                  <a:pt x="210763" y="495300"/>
                </a:lnTo>
                <a:lnTo>
                  <a:pt x="211493" y="482600"/>
                </a:lnTo>
                <a:lnTo>
                  <a:pt x="212622" y="469900"/>
                </a:lnTo>
                <a:lnTo>
                  <a:pt x="212557" y="444500"/>
                </a:lnTo>
                <a:lnTo>
                  <a:pt x="209708" y="419100"/>
                </a:lnTo>
                <a:lnTo>
                  <a:pt x="205541" y="393700"/>
                </a:lnTo>
                <a:lnTo>
                  <a:pt x="200280" y="381000"/>
                </a:lnTo>
                <a:lnTo>
                  <a:pt x="190440" y="368300"/>
                </a:lnTo>
                <a:lnTo>
                  <a:pt x="172536" y="342900"/>
                </a:lnTo>
                <a:lnTo>
                  <a:pt x="174180" y="342900"/>
                </a:lnTo>
                <a:lnTo>
                  <a:pt x="177717" y="330200"/>
                </a:lnTo>
                <a:lnTo>
                  <a:pt x="181054" y="304800"/>
                </a:lnTo>
                <a:lnTo>
                  <a:pt x="182099" y="279400"/>
                </a:lnTo>
                <a:lnTo>
                  <a:pt x="181051" y="266700"/>
                </a:lnTo>
                <a:lnTo>
                  <a:pt x="177716" y="266700"/>
                </a:lnTo>
                <a:lnTo>
                  <a:pt x="169406" y="254000"/>
                </a:lnTo>
                <a:lnTo>
                  <a:pt x="153435" y="228600"/>
                </a:lnTo>
                <a:lnTo>
                  <a:pt x="155258" y="228600"/>
                </a:lnTo>
                <a:lnTo>
                  <a:pt x="163282" y="203200"/>
                </a:lnTo>
                <a:lnTo>
                  <a:pt x="165106" y="190500"/>
                </a:lnTo>
                <a:lnTo>
                  <a:pt x="164791" y="177800"/>
                </a:lnTo>
                <a:lnTo>
                  <a:pt x="162585" y="165100"/>
                </a:lnTo>
                <a:lnTo>
                  <a:pt x="156598" y="152400"/>
                </a:lnTo>
                <a:lnTo>
                  <a:pt x="144938" y="127000"/>
                </a:lnTo>
                <a:lnTo>
                  <a:pt x="682732" y="127000"/>
                </a:lnTo>
                <a:lnTo>
                  <a:pt x="697084" y="114300"/>
                </a:lnTo>
                <a:close/>
              </a:path>
              <a:path w="895984" h="1384300">
                <a:moveTo>
                  <a:pt x="878656" y="355600"/>
                </a:moveTo>
                <a:lnTo>
                  <a:pt x="776812" y="355600"/>
                </a:lnTo>
                <a:lnTo>
                  <a:pt x="770874" y="368300"/>
                </a:lnTo>
                <a:lnTo>
                  <a:pt x="764140" y="381000"/>
                </a:lnTo>
                <a:lnTo>
                  <a:pt x="759199" y="393700"/>
                </a:lnTo>
                <a:lnTo>
                  <a:pt x="758014" y="406400"/>
                </a:lnTo>
                <a:lnTo>
                  <a:pt x="758669" y="419100"/>
                </a:lnTo>
                <a:lnTo>
                  <a:pt x="762110" y="431800"/>
                </a:lnTo>
                <a:lnTo>
                  <a:pt x="769283" y="457200"/>
                </a:lnTo>
                <a:lnTo>
                  <a:pt x="763059" y="457200"/>
                </a:lnTo>
                <a:lnTo>
                  <a:pt x="757801" y="469900"/>
                </a:lnTo>
                <a:lnTo>
                  <a:pt x="753357" y="482600"/>
                </a:lnTo>
                <a:lnTo>
                  <a:pt x="749488" y="495300"/>
                </a:lnTo>
                <a:lnTo>
                  <a:pt x="748309" y="495300"/>
                </a:lnTo>
                <a:lnTo>
                  <a:pt x="749921" y="508000"/>
                </a:lnTo>
                <a:lnTo>
                  <a:pt x="754424" y="520700"/>
                </a:lnTo>
                <a:lnTo>
                  <a:pt x="752217" y="520700"/>
                </a:lnTo>
                <a:lnTo>
                  <a:pt x="747123" y="533400"/>
                </a:lnTo>
                <a:lnTo>
                  <a:pt x="741431" y="533400"/>
                </a:lnTo>
                <a:lnTo>
                  <a:pt x="737432" y="546100"/>
                </a:lnTo>
                <a:lnTo>
                  <a:pt x="859010" y="546100"/>
                </a:lnTo>
                <a:lnTo>
                  <a:pt x="866278" y="533400"/>
                </a:lnTo>
                <a:lnTo>
                  <a:pt x="873347" y="520700"/>
                </a:lnTo>
                <a:lnTo>
                  <a:pt x="878086" y="508000"/>
                </a:lnTo>
                <a:lnTo>
                  <a:pt x="879443" y="495300"/>
                </a:lnTo>
                <a:lnTo>
                  <a:pt x="877219" y="482600"/>
                </a:lnTo>
                <a:lnTo>
                  <a:pt x="871213" y="469900"/>
                </a:lnTo>
                <a:lnTo>
                  <a:pt x="873620" y="469900"/>
                </a:lnTo>
                <a:lnTo>
                  <a:pt x="879313" y="457200"/>
                </a:lnTo>
                <a:lnTo>
                  <a:pt x="886001" y="444500"/>
                </a:lnTo>
                <a:lnTo>
                  <a:pt x="891394" y="419100"/>
                </a:lnTo>
                <a:lnTo>
                  <a:pt x="894181" y="406400"/>
                </a:lnTo>
                <a:lnTo>
                  <a:pt x="893783" y="393700"/>
                </a:lnTo>
                <a:lnTo>
                  <a:pt x="889006" y="381000"/>
                </a:lnTo>
                <a:lnTo>
                  <a:pt x="878656" y="355600"/>
                </a:lnTo>
                <a:close/>
              </a:path>
              <a:path w="895984" h="1384300">
                <a:moveTo>
                  <a:pt x="889517" y="254000"/>
                </a:moveTo>
                <a:lnTo>
                  <a:pt x="786023" y="254000"/>
                </a:lnTo>
                <a:lnTo>
                  <a:pt x="779497" y="266700"/>
                </a:lnTo>
                <a:lnTo>
                  <a:pt x="772642" y="279400"/>
                </a:lnTo>
                <a:lnTo>
                  <a:pt x="768750" y="292100"/>
                </a:lnTo>
                <a:lnTo>
                  <a:pt x="765337" y="317500"/>
                </a:lnTo>
                <a:lnTo>
                  <a:pt x="765305" y="330200"/>
                </a:lnTo>
                <a:lnTo>
                  <a:pt x="769650" y="342900"/>
                </a:lnTo>
                <a:lnTo>
                  <a:pt x="779367" y="355600"/>
                </a:lnTo>
                <a:lnTo>
                  <a:pt x="881160" y="355600"/>
                </a:lnTo>
                <a:lnTo>
                  <a:pt x="886750" y="342900"/>
                </a:lnTo>
                <a:lnTo>
                  <a:pt x="892538" y="317500"/>
                </a:lnTo>
                <a:lnTo>
                  <a:pt x="895635" y="292100"/>
                </a:lnTo>
                <a:lnTo>
                  <a:pt x="895987" y="279400"/>
                </a:lnTo>
                <a:lnTo>
                  <a:pt x="894445" y="266700"/>
                </a:lnTo>
                <a:lnTo>
                  <a:pt x="889517" y="254000"/>
                </a:lnTo>
                <a:close/>
              </a:path>
              <a:path w="895984" h="1384300">
                <a:moveTo>
                  <a:pt x="225990" y="0"/>
                </a:moveTo>
                <a:lnTo>
                  <a:pt x="126064" y="0"/>
                </a:lnTo>
                <a:lnTo>
                  <a:pt x="116973" y="12700"/>
                </a:lnTo>
                <a:lnTo>
                  <a:pt x="28808" y="12700"/>
                </a:lnTo>
                <a:lnTo>
                  <a:pt x="15284" y="38100"/>
                </a:lnTo>
                <a:lnTo>
                  <a:pt x="10752" y="50800"/>
                </a:lnTo>
                <a:lnTo>
                  <a:pt x="9023" y="63500"/>
                </a:lnTo>
                <a:lnTo>
                  <a:pt x="6964" y="76200"/>
                </a:lnTo>
                <a:lnTo>
                  <a:pt x="5304" y="88900"/>
                </a:lnTo>
                <a:lnTo>
                  <a:pt x="3646" y="88900"/>
                </a:lnTo>
                <a:lnTo>
                  <a:pt x="1594" y="101600"/>
                </a:lnTo>
                <a:lnTo>
                  <a:pt x="0" y="114300"/>
                </a:lnTo>
                <a:lnTo>
                  <a:pt x="750036" y="114300"/>
                </a:lnTo>
                <a:lnTo>
                  <a:pt x="751628" y="127000"/>
                </a:lnTo>
                <a:lnTo>
                  <a:pt x="753714" y="139700"/>
                </a:lnTo>
                <a:lnTo>
                  <a:pt x="755947" y="152400"/>
                </a:lnTo>
                <a:lnTo>
                  <a:pt x="761263" y="152400"/>
                </a:lnTo>
                <a:lnTo>
                  <a:pt x="771404" y="165100"/>
                </a:lnTo>
                <a:lnTo>
                  <a:pt x="768759" y="165100"/>
                </a:lnTo>
                <a:lnTo>
                  <a:pt x="763378" y="177800"/>
                </a:lnTo>
                <a:lnTo>
                  <a:pt x="759092" y="190500"/>
                </a:lnTo>
                <a:lnTo>
                  <a:pt x="759733" y="215900"/>
                </a:lnTo>
                <a:lnTo>
                  <a:pt x="761782" y="228600"/>
                </a:lnTo>
                <a:lnTo>
                  <a:pt x="765506" y="228600"/>
                </a:lnTo>
                <a:lnTo>
                  <a:pt x="773643" y="241300"/>
                </a:lnTo>
                <a:lnTo>
                  <a:pt x="788930" y="254000"/>
                </a:lnTo>
                <a:lnTo>
                  <a:pt x="879710" y="254000"/>
                </a:lnTo>
                <a:lnTo>
                  <a:pt x="881352" y="241300"/>
                </a:lnTo>
                <a:lnTo>
                  <a:pt x="884886" y="228600"/>
                </a:lnTo>
                <a:lnTo>
                  <a:pt x="888223" y="215900"/>
                </a:lnTo>
                <a:lnTo>
                  <a:pt x="889273" y="190500"/>
                </a:lnTo>
                <a:lnTo>
                  <a:pt x="888558" y="177800"/>
                </a:lnTo>
                <a:lnTo>
                  <a:pt x="885885" y="177800"/>
                </a:lnTo>
                <a:lnTo>
                  <a:pt x="879064" y="165100"/>
                </a:lnTo>
                <a:lnTo>
                  <a:pt x="865905" y="139700"/>
                </a:lnTo>
                <a:lnTo>
                  <a:pt x="866553" y="139700"/>
                </a:lnTo>
                <a:lnTo>
                  <a:pt x="867899" y="114300"/>
                </a:lnTo>
                <a:lnTo>
                  <a:pt x="869044" y="101600"/>
                </a:lnTo>
                <a:lnTo>
                  <a:pt x="869092" y="88900"/>
                </a:lnTo>
                <a:lnTo>
                  <a:pt x="868201" y="76200"/>
                </a:lnTo>
                <a:lnTo>
                  <a:pt x="865913" y="63500"/>
                </a:lnTo>
                <a:lnTo>
                  <a:pt x="849979" y="63500"/>
                </a:lnTo>
                <a:lnTo>
                  <a:pt x="848786" y="50800"/>
                </a:lnTo>
                <a:lnTo>
                  <a:pt x="409683" y="50800"/>
                </a:lnTo>
                <a:lnTo>
                  <a:pt x="396156" y="38100"/>
                </a:lnTo>
                <a:lnTo>
                  <a:pt x="326501" y="38100"/>
                </a:lnTo>
                <a:lnTo>
                  <a:pt x="315288" y="25400"/>
                </a:lnTo>
                <a:lnTo>
                  <a:pt x="257137" y="25400"/>
                </a:lnTo>
                <a:lnTo>
                  <a:pt x="245645" y="12700"/>
                </a:lnTo>
                <a:lnTo>
                  <a:pt x="225990" y="0"/>
                </a:lnTo>
                <a:close/>
              </a:path>
              <a:path w="895984" h="1384300">
                <a:moveTo>
                  <a:pt x="519754" y="177800"/>
                </a:moveTo>
                <a:lnTo>
                  <a:pt x="323747" y="177800"/>
                </a:lnTo>
                <a:lnTo>
                  <a:pt x="335794" y="190500"/>
                </a:lnTo>
                <a:lnTo>
                  <a:pt x="510282" y="190500"/>
                </a:lnTo>
                <a:lnTo>
                  <a:pt x="519754" y="177800"/>
                </a:lnTo>
                <a:close/>
              </a:path>
              <a:path w="895984" h="1384300">
                <a:moveTo>
                  <a:pt x="573906" y="165100"/>
                </a:moveTo>
                <a:lnTo>
                  <a:pt x="242886" y="165100"/>
                </a:lnTo>
                <a:lnTo>
                  <a:pt x="254565" y="177800"/>
                </a:lnTo>
                <a:lnTo>
                  <a:pt x="554917" y="177800"/>
                </a:lnTo>
                <a:lnTo>
                  <a:pt x="573906" y="165100"/>
                </a:lnTo>
                <a:close/>
              </a:path>
              <a:path w="895984" h="1384300">
                <a:moveTo>
                  <a:pt x="612133" y="139700"/>
                </a:moveTo>
                <a:lnTo>
                  <a:pt x="168826" y="139700"/>
                </a:lnTo>
                <a:lnTo>
                  <a:pt x="190625" y="152400"/>
                </a:lnTo>
                <a:lnTo>
                  <a:pt x="226499" y="165100"/>
                </a:lnTo>
                <a:lnTo>
                  <a:pt x="235125" y="165100"/>
                </a:lnTo>
                <a:lnTo>
                  <a:pt x="233064" y="152400"/>
                </a:lnTo>
                <a:lnTo>
                  <a:pt x="599177" y="152400"/>
                </a:lnTo>
                <a:lnTo>
                  <a:pt x="612133" y="139700"/>
                </a:lnTo>
                <a:close/>
              </a:path>
              <a:path w="895984" h="1384300">
                <a:moveTo>
                  <a:pt x="599177" y="152400"/>
                </a:moveTo>
                <a:lnTo>
                  <a:pt x="233064" y="152400"/>
                </a:lnTo>
                <a:lnTo>
                  <a:pt x="235586" y="165100"/>
                </a:lnTo>
                <a:lnTo>
                  <a:pt x="590877" y="165100"/>
                </a:lnTo>
                <a:lnTo>
                  <a:pt x="599177" y="152400"/>
                </a:lnTo>
                <a:close/>
              </a:path>
              <a:path w="895984" h="1384300">
                <a:moveTo>
                  <a:pt x="682732" y="127000"/>
                </a:moveTo>
                <a:lnTo>
                  <a:pt x="144938" y="127000"/>
                </a:lnTo>
                <a:lnTo>
                  <a:pt x="151806" y="139700"/>
                </a:lnTo>
                <a:lnTo>
                  <a:pt x="673855" y="139700"/>
                </a:lnTo>
                <a:lnTo>
                  <a:pt x="682732" y="127000"/>
                </a:lnTo>
                <a:close/>
              </a:path>
              <a:path w="895984" h="1384300">
                <a:moveTo>
                  <a:pt x="480917" y="38100"/>
                </a:moveTo>
                <a:lnTo>
                  <a:pt x="460292" y="38100"/>
                </a:lnTo>
                <a:lnTo>
                  <a:pt x="447153" y="50800"/>
                </a:lnTo>
                <a:lnTo>
                  <a:pt x="496263" y="50800"/>
                </a:lnTo>
                <a:lnTo>
                  <a:pt x="480917" y="38100"/>
                </a:lnTo>
                <a:close/>
              </a:path>
              <a:path w="895984" h="1384300">
                <a:moveTo>
                  <a:pt x="823070" y="12700"/>
                </a:moveTo>
                <a:lnTo>
                  <a:pt x="591029" y="12700"/>
                </a:lnTo>
                <a:lnTo>
                  <a:pt x="584624" y="25400"/>
                </a:lnTo>
                <a:lnTo>
                  <a:pt x="543122" y="25400"/>
                </a:lnTo>
                <a:lnTo>
                  <a:pt x="528253" y="38100"/>
                </a:lnTo>
                <a:lnTo>
                  <a:pt x="514447" y="38100"/>
                </a:lnTo>
                <a:lnTo>
                  <a:pt x="509136" y="50800"/>
                </a:lnTo>
                <a:lnTo>
                  <a:pt x="845204" y="50800"/>
                </a:lnTo>
                <a:lnTo>
                  <a:pt x="839231" y="38100"/>
                </a:lnTo>
                <a:lnTo>
                  <a:pt x="830865" y="25400"/>
                </a:lnTo>
                <a:lnTo>
                  <a:pt x="823070" y="12700"/>
                </a:lnTo>
                <a:close/>
              </a:path>
              <a:path w="895984" h="1384300">
                <a:moveTo>
                  <a:pt x="768216" y="0"/>
                </a:moveTo>
                <a:lnTo>
                  <a:pt x="655146" y="0"/>
                </a:lnTo>
                <a:lnTo>
                  <a:pt x="650894" y="12700"/>
                </a:lnTo>
                <a:lnTo>
                  <a:pt x="785209" y="12700"/>
                </a:lnTo>
                <a:lnTo>
                  <a:pt x="768216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290033" y="2551607"/>
            <a:ext cx="11057890" cy="8839200"/>
            <a:chOff x="290033" y="2551607"/>
            <a:chExt cx="11057890" cy="8839200"/>
          </a:xfrm>
        </p:grpSpPr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8619" y="2872549"/>
              <a:ext cx="2602992" cy="260299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7909" y="3573233"/>
              <a:ext cx="98120" cy="17622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0033" y="2551607"/>
              <a:ext cx="11057890" cy="8839200"/>
            </a:xfrm>
            <a:custGeom>
              <a:avLst/>
              <a:gdLst/>
              <a:ahLst/>
              <a:cxnLst/>
              <a:rect l="l" t="t" r="r" b="b"/>
              <a:pathLst>
                <a:path w="11057890" h="8839200">
                  <a:moveTo>
                    <a:pt x="38100" y="0"/>
                  </a:moveTo>
                  <a:lnTo>
                    <a:pt x="0" y="8838755"/>
                  </a:lnTo>
                  <a:lnTo>
                    <a:pt x="11025860" y="8829713"/>
                  </a:lnTo>
                  <a:lnTo>
                    <a:pt x="11057597" y="2945676"/>
                  </a:lnTo>
                  <a:lnTo>
                    <a:pt x="8168157" y="2971101"/>
                  </a:lnTo>
                  <a:lnTo>
                    <a:pt x="8168157" y="4155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3138" y="3283038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368776" y="7428827"/>
            <a:ext cx="4755515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Early gastric antral vascular ectasia (watermelon stomach) may occur.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68776" y="9689706"/>
            <a:ext cx="4807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011614" y="3283038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368776" y="3489896"/>
            <a:ext cx="471901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13389" y="4506823"/>
            <a:ext cx="2702331" cy="2641600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25461" y="793534"/>
            <a:ext cx="10033000" cy="841256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2"/>
            <a:ext cx="11658600" cy="12063730"/>
          </a:xfrm>
          <a:custGeom>
            <a:avLst/>
            <a:gdLst/>
            <a:ahLst/>
            <a:cxnLst/>
            <a:rect l="l" t="t" r="r" b="b"/>
            <a:pathLst>
              <a:path w="11658600" h="12063730">
                <a:moveTo>
                  <a:pt x="11658600" y="0"/>
                </a:moveTo>
                <a:lnTo>
                  <a:pt x="0" y="0"/>
                </a:lnTo>
                <a:lnTo>
                  <a:pt x="0" y="12063272"/>
                </a:lnTo>
                <a:lnTo>
                  <a:pt x="11658600" y="12063272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91211" y="10739324"/>
            <a:ext cx="676910" cy="631190"/>
            <a:chOff x="6291211" y="10739324"/>
            <a:chExt cx="676910" cy="631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1211" y="10739324"/>
              <a:ext cx="676655" cy="6309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81724" y="10929643"/>
              <a:ext cx="294640" cy="250190"/>
            </a:xfrm>
            <a:custGeom>
              <a:avLst/>
              <a:gdLst/>
              <a:ahLst/>
              <a:cxnLst/>
              <a:rect l="l" t="t" r="r" b="b"/>
              <a:pathLst>
                <a:path w="294640" h="250190">
                  <a:moveTo>
                    <a:pt x="175949" y="0"/>
                  </a:moveTo>
                  <a:lnTo>
                    <a:pt x="121968" y="19281"/>
                  </a:lnTo>
                  <a:lnTo>
                    <a:pt x="68399" y="59851"/>
                  </a:lnTo>
                  <a:lnTo>
                    <a:pt x="20301" y="104580"/>
                  </a:lnTo>
                  <a:lnTo>
                    <a:pt x="0" y="136090"/>
                  </a:lnTo>
                  <a:lnTo>
                    <a:pt x="14595" y="157366"/>
                  </a:lnTo>
                  <a:lnTo>
                    <a:pt x="45342" y="179345"/>
                  </a:lnTo>
                  <a:lnTo>
                    <a:pt x="75827" y="196550"/>
                  </a:lnTo>
                  <a:lnTo>
                    <a:pt x="89636" y="203502"/>
                  </a:lnTo>
                  <a:lnTo>
                    <a:pt x="130412" y="224470"/>
                  </a:lnTo>
                  <a:lnTo>
                    <a:pt x="166424" y="240841"/>
                  </a:lnTo>
                  <a:lnTo>
                    <a:pt x="216873" y="249941"/>
                  </a:lnTo>
                  <a:lnTo>
                    <a:pt x="233594" y="247998"/>
                  </a:lnTo>
                  <a:lnTo>
                    <a:pt x="271323" y="232944"/>
                  </a:lnTo>
                  <a:lnTo>
                    <a:pt x="294131" y="177950"/>
                  </a:lnTo>
                  <a:lnTo>
                    <a:pt x="291490" y="154112"/>
                  </a:lnTo>
                  <a:lnTo>
                    <a:pt x="281527" y="130445"/>
                  </a:lnTo>
                  <a:lnTo>
                    <a:pt x="270125" y="111570"/>
                  </a:lnTo>
                  <a:lnTo>
                    <a:pt x="218395" y="41378"/>
                  </a:lnTo>
                  <a:lnTo>
                    <a:pt x="192587" y="10525"/>
                  </a:lnTo>
                  <a:lnTo>
                    <a:pt x="175949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61763" y="10751823"/>
            <a:ext cx="676910" cy="631190"/>
            <a:chOff x="4661763" y="10751823"/>
            <a:chExt cx="676910" cy="6311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763" y="10751823"/>
              <a:ext cx="676655" cy="630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52606" y="10942141"/>
              <a:ext cx="294640" cy="250190"/>
            </a:xfrm>
            <a:custGeom>
              <a:avLst/>
              <a:gdLst/>
              <a:ahLst/>
              <a:cxnLst/>
              <a:rect l="l" t="t" r="r" b="b"/>
              <a:pathLst>
                <a:path w="294639" h="250190">
                  <a:moveTo>
                    <a:pt x="118182" y="0"/>
                  </a:moveTo>
                  <a:lnTo>
                    <a:pt x="75736" y="41378"/>
                  </a:lnTo>
                  <a:lnTo>
                    <a:pt x="24006" y="111570"/>
                  </a:lnTo>
                  <a:lnTo>
                    <a:pt x="2641" y="154112"/>
                  </a:lnTo>
                  <a:lnTo>
                    <a:pt x="0" y="177950"/>
                  </a:lnTo>
                  <a:lnTo>
                    <a:pt x="4527" y="202434"/>
                  </a:lnTo>
                  <a:lnTo>
                    <a:pt x="39687" y="241691"/>
                  </a:lnTo>
                  <a:lnTo>
                    <a:pt x="77258" y="249941"/>
                  </a:lnTo>
                  <a:lnTo>
                    <a:pt x="94235" y="248286"/>
                  </a:lnTo>
                  <a:lnTo>
                    <a:pt x="140893" y="235657"/>
                  </a:lnTo>
                  <a:lnTo>
                    <a:pt x="204495" y="203502"/>
                  </a:lnTo>
                  <a:lnTo>
                    <a:pt x="218304" y="196550"/>
                  </a:lnTo>
                  <a:lnTo>
                    <a:pt x="248789" y="179345"/>
                  </a:lnTo>
                  <a:lnTo>
                    <a:pt x="279536" y="157366"/>
                  </a:lnTo>
                  <a:lnTo>
                    <a:pt x="294131" y="136090"/>
                  </a:lnTo>
                  <a:lnTo>
                    <a:pt x="273830" y="104580"/>
                  </a:lnTo>
                  <a:lnTo>
                    <a:pt x="225732" y="59851"/>
                  </a:lnTo>
                  <a:lnTo>
                    <a:pt x="172163" y="19281"/>
                  </a:lnTo>
                  <a:lnTo>
                    <a:pt x="135445" y="251"/>
                  </a:lnTo>
                  <a:lnTo>
                    <a:pt x="118182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61855" y="6549631"/>
            <a:ext cx="817244" cy="814069"/>
            <a:chOff x="3361855" y="6549631"/>
            <a:chExt cx="817244" cy="81406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1855" y="6549631"/>
              <a:ext cx="816851" cy="8138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32390" y="2585669"/>
            <a:ext cx="4821555" cy="8628380"/>
            <a:chOff x="3432390" y="2585669"/>
            <a:chExt cx="4821555" cy="86283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6904" y="6547789"/>
              <a:ext cx="816864" cy="8138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2390" y="2586836"/>
              <a:ext cx="4750562" cy="86151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2810" y="2585669"/>
              <a:ext cx="4751717" cy="86170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7731" y="3465842"/>
              <a:ext cx="1432507" cy="34996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287" y="11029905"/>
              <a:ext cx="238925" cy="1835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45126" y="11010326"/>
              <a:ext cx="238925" cy="1859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26955" y="6714731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0726" y="0"/>
                  </a:moveTo>
                  <a:lnTo>
                    <a:pt x="106100" y="43848"/>
                  </a:lnTo>
                  <a:lnTo>
                    <a:pt x="84586" y="106897"/>
                  </a:lnTo>
                  <a:lnTo>
                    <a:pt x="63042" y="168558"/>
                  </a:lnTo>
                  <a:lnTo>
                    <a:pt x="48323" y="208241"/>
                  </a:lnTo>
                  <a:lnTo>
                    <a:pt x="37965" y="235042"/>
                  </a:lnTo>
                  <a:lnTo>
                    <a:pt x="21666" y="280115"/>
                  </a:lnTo>
                  <a:lnTo>
                    <a:pt x="6614" y="326701"/>
                  </a:lnTo>
                  <a:lnTo>
                    <a:pt x="0" y="358038"/>
                  </a:lnTo>
                  <a:lnTo>
                    <a:pt x="2005" y="373020"/>
                  </a:lnTo>
                  <a:lnTo>
                    <a:pt x="7326" y="382265"/>
                  </a:lnTo>
                  <a:lnTo>
                    <a:pt x="14921" y="386568"/>
                  </a:lnTo>
                  <a:lnTo>
                    <a:pt x="23749" y="386727"/>
                  </a:lnTo>
                  <a:lnTo>
                    <a:pt x="34156" y="382562"/>
                  </a:lnTo>
                  <a:lnTo>
                    <a:pt x="63347" y="351739"/>
                  </a:lnTo>
                  <a:lnTo>
                    <a:pt x="94273" y="292188"/>
                  </a:lnTo>
                  <a:lnTo>
                    <a:pt x="112376" y="254416"/>
                  </a:lnTo>
                  <a:lnTo>
                    <a:pt x="126047" y="226999"/>
                  </a:lnTo>
                  <a:lnTo>
                    <a:pt x="138485" y="200072"/>
                  </a:lnTo>
                  <a:lnTo>
                    <a:pt x="154244" y="164017"/>
                  </a:lnTo>
                  <a:lnTo>
                    <a:pt x="169456" y="133263"/>
                  </a:lnTo>
                  <a:lnTo>
                    <a:pt x="180251" y="122237"/>
                  </a:lnTo>
                  <a:lnTo>
                    <a:pt x="188377" y="144482"/>
                  </a:lnTo>
                  <a:lnTo>
                    <a:pt x="187680" y="184134"/>
                  </a:lnTo>
                  <a:lnTo>
                    <a:pt x="183412" y="221999"/>
                  </a:lnTo>
                  <a:lnTo>
                    <a:pt x="169792" y="298255"/>
                  </a:lnTo>
                  <a:lnTo>
                    <a:pt x="160128" y="346661"/>
                  </a:lnTo>
                  <a:lnTo>
                    <a:pt x="146481" y="393406"/>
                  </a:lnTo>
                  <a:lnTo>
                    <a:pt x="141087" y="412096"/>
                  </a:lnTo>
                  <a:lnTo>
                    <a:pt x="137718" y="425678"/>
                  </a:lnTo>
                  <a:lnTo>
                    <a:pt x="135847" y="437783"/>
                  </a:lnTo>
                  <a:lnTo>
                    <a:pt x="135123" y="451691"/>
                  </a:lnTo>
                  <a:lnTo>
                    <a:pt x="136906" y="464937"/>
                  </a:lnTo>
                  <a:lnTo>
                    <a:pt x="142557" y="475056"/>
                  </a:lnTo>
                  <a:lnTo>
                    <a:pt x="152947" y="481281"/>
                  </a:lnTo>
                  <a:lnTo>
                    <a:pt x="164401" y="483203"/>
                  </a:lnTo>
                  <a:lnTo>
                    <a:pt x="174722" y="482067"/>
                  </a:lnTo>
                  <a:lnTo>
                    <a:pt x="200147" y="449559"/>
                  </a:lnTo>
                  <a:lnTo>
                    <a:pt x="207772" y="428104"/>
                  </a:lnTo>
                  <a:lnTo>
                    <a:pt x="244017" y="314540"/>
                  </a:lnTo>
                  <a:lnTo>
                    <a:pt x="262212" y="245651"/>
                  </a:lnTo>
                  <a:lnTo>
                    <a:pt x="271800" y="207337"/>
                  </a:lnTo>
                  <a:lnTo>
                    <a:pt x="275952" y="185781"/>
                  </a:lnTo>
                  <a:lnTo>
                    <a:pt x="277837" y="167170"/>
                  </a:lnTo>
                  <a:lnTo>
                    <a:pt x="280786" y="154408"/>
                  </a:lnTo>
                  <a:lnTo>
                    <a:pt x="285089" y="155690"/>
                  </a:lnTo>
                  <a:lnTo>
                    <a:pt x="289392" y="165128"/>
                  </a:lnTo>
                  <a:lnTo>
                    <a:pt x="292341" y="176834"/>
                  </a:lnTo>
                  <a:lnTo>
                    <a:pt x="291093" y="202389"/>
                  </a:lnTo>
                  <a:lnTo>
                    <a:pt x="285994" y="245386"/>
                  </a:lnTo>
                  <a:lnTo>
                    <a:pt x="280443" y="287930"/>
                  </a:lnTo>
                  <a:lnTo>
                    <a:pt x="277837" y="312127"/>
                  </a:lnTo>
                  <a:lnTo>
                    <a:pt x="274779" y="334777"/>
                  </a:lnTo>
                  <a:lnTo>
                    <a:pt x="267871" y="373735"/>
                  </a:lnTo>
                  <a:lnTo>
                    <a:pt x="260510" y="412694"/>
                  </a:lnTo>
                  <a:lnTo>
                    <a:pt x="256095" y="435343"/>
                  </a:lnTo>
                  <a:lnTo>
                    <a:pt x="254759" y="445688"/>
                  </a:lnTo>
                  <a:lnTo>
                    <a:pt x="255549" y="457355"/>
                  </a:lnTo>
                  <a:lnTo>
                    <a:pt x="260235" y="468465"/>
                  </a:lnTo>
                  <a:lnTo>
                    <a:pt x="270586" y="477138"/>
                  </a:lnTo>
                  <a:lnTo>
                    <a:pt x="278013" y="479626"/>
                  </a:lnTo>
                  <a:lnTo>
                    <a:pt x="285897" y="478853"/>
                  </a:lnTo>
                  <a:lnTo>
                    <a:pt x="313786" y="447162"/>
                  </a:lnTo>
                  <a:lnTo>
                    <a:pt x="323792" y="405708"/>
                  </a:lnTo>
                  <a:lnTo>
                    <a:pt x="328574" y="384606"/>
                  </a:lnTo>
                  <a:lnTo>
                    <a:pt x="343981" y="322700"/>
                  </a:lnTo>
                  <a:lnTo>
                    <a:pt x="352021" y="285062"/>
                  </a:lnTo>
                  <a:lnTo>
                    <a:pt x="361654" y="219795"/>
                  </a:lnTo>
                  <a:lnTo>
                    <a:pt x="367390" y="186864"/>
                  </a:lnTo>
                  <a:lnTo>
                    <a:pt x="375876" y="160243"/>
                  </a:lnTo>
                  <a:lnTo>
                    <a:pt x="388213" y="147243"/>
                  </a:lnTo>
                  <a:lnTo>
                    <a:pt x="398640" y="155097"/>
                  </a:lnTo>
                  <a:lnTo>
                    <a:pt x="406484" y="176252"/>
                  </a:lnTo>
                  <a:lnTo>
                    <a:pt x="411425" y="198151"/>
                  </a:lnTo>
                  <a:lnTo>
                    <a:pt x="413143" y="208241"/>
                  </a:lnTo>
                  <a:lnTo>
                    <a:pt x="418731" y="236405"/>
                  </a:lnTo>
                  <a:lnTo>
                    <a:pt x="421600" y="252336"/>
                  </a:lnTo>
                  <a:lnTo>
                    <a:pt x="422657" y="261923"/>
                  </a:lnTo>
                  <a:lnTo>
                    <a:pt x="422808" y="271056"/>
                  </a:lnTo>
                  <a:lnTo>
                    <a:pt x="424356" y="290349"/>
                  </a:lnTo>
                  <a:lnTo>
                    <a:pt x="427942" y="320284"/>
                  </a:lnTo>
                  <a:lnTo>
                    <a:pt x="431980" y="351576"/>
                  </a:lnTo>
                  <a:lnTo>
                    <a:pt x="434886" y="374942"/>
                  </a:lnTo>
                  <a:lnTo>
                    <a:pt x="438186" y="389663"/>
                  </a:lnTo>
                  <a:lnTo>
                    <a:pt x="444685" y="400330"/>
                  </a:lnTo>
                  <a:lnTo>
                    <a:pt x="454711" y="405647"/>
                  </a:lnTo>
                  <a:lnTo>
                    <a:pt x="468591" y="404317"/>
                  </a:lnTo>
                  <a:lnTo>
                    <a:pt x="477934" y="396350"/>
                  </a:lnTo>
                  <a:lnTo>
                    <a:pt x="483046" y="383208"/>
                  </a:lnTo>
                  <a:lnTo>
                    <a:pt x="485188" y="369653"/>
                  </a:lnTo>
                  <a:lnTo>
                    <a:pt x="485622" y="360451"/>
                  </a:lnTo>
                  <a:lnTo>
                    <a:pt x="484410" y="339479"/>
                  </a:lnTo>
                  <a:lnTo>
                    <a:pt x="481742" y="300410"/>
                  </a:lnTo>
                  <a:lnTo>
                    <a:pt x="477862" y="245808"/>
                  </a:lnTo>
                  <a:lnTo>
                    <a:pt x="471512" y="196199"/>
                  </a:lnTo>
                  <a:lnTo>
                    <a:pt x="468933" y="178389"/>
                  </a:lnTo>
                  <a:lnTo>
                    <a:pt x="465162" y="153733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02016" y="6712889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8620" y="5452579"/>
            <a:ext cx="2603500" cy="5220335"/>
            <a:chOff x="388620" y="5452579"/>
            <a:chExt cx="2603500" cy="5220335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2780" y="8772855"/>
              <a:ext cx="1098550" cy="1037590"/>
            </a:xfrm>
            <a:custGeom>
              <a:avLst/>
              <a:gdLst/>
              <a:ahLst/>
              <a:cxnLst/>
              <a:rect l="l" t="t" r="r" b="b"/>
              <a:pathLst>
                <a:path w="1098550" h="1037590">
                  <a:moveTo>
                    <a:pt x="567752" y="0"/>
                  </a:moveTo>
                  <a:lnTo>
                    <a:pt x="530338" y="0"/>
                  </a:lnTo>
                  <a:lnTo>
                    <a:pt x="527785" y="114566"/>
                  </a:lnTo>
                  <a:lnTo>
                    <a:pt x="527237" y="212982"/>
                  </a:lnTo>
                  <a:lnTo>
                    <a:pt x="524572" y="264231"/>
                  </a:lnTo>
                  <a:lnTo>
                    <a:pt x="517193" y="310159"/>
                  </a:lnTo>
                  <a:lnTo>
                    <a:pt x="501782" y="346838"/>
                  </a:lnTo>
                  <a:lnTo>
                    <a:pt x="473759" y="387946"/>
                  </a:lnTo>
                  <a:lnTo>
                    <a:pt x="477892" y="372359"/>
                  </a:lnTo>
                  <a:lnTo>
                    <a:pt x="478860" y="351207"/>
                  </a:lnTo>
                  <a:lnTo>
                    <a:pt x="477912" y="312953"/>
                  </a:lnTo>
                  <a:lnTo>
                    <a:pt x="477523" y="283970"/>
                  </a:lnTo>
                  <a:lnTo>
                    <a:pt x="475329" y="255066"/>
                  </a:lnTo>
                  <a:lnTo>
                    <a:pt x="465555" y="197942"/>
                  </a:lnTo>
                  <a:lnTo>
                    <a:pt x="445564" y="148010"/>
                  </a:lnTo>
                  <a:lnTo>
                    <a:pt x="405865" y="118186"/>
                  </a:lnTo>
                  <a:lnTo>
                    <a:pt x="389409" y="117172"/>
                  </a:lnTo>
                  <a:lnTo>
                    <a:pt x="373118" y="120376"/>
                  </a:lnTo>
                  <a:lnTo>
                    <a:pt x="301712" y="162294"/>
                  </a:lnTo>
                  <a:lnTo>
                    <a:pt x="264910" y="194831"/>
                  </a:lnTo>
                  <a:lnTo>
                    <a:pt x="231791" y="231370"/>
                  </a:lnTo>
                  <a:lnTo>
                    <a:pt x="202234" y="271060"/>
                  </a:lnTo>
                  <a:lnTo>
                    <a:pt x="176122" y="313054"/>
                  </a:lnTo>
                  <a:lnTo>
                    <a:pt x="153183" y="355842"/>
                  </a:lnTo>
                  <a:lnTo>
                    <a:pt x="132248" y="399604"/>
                  </a:lnTo>
                  <a:lnTo>
                    <a:pt x="112925" y="444125"/>
                  </a:lnTo>
                  <a:lnTo>
                    <a:pt x="94820" y="489188"/>
                  </a:lnTo>
                  <a:lnTo>
                    <a:pt x="77540" y="534575"/>
                  </a:lnTo>
                  <a:lnTo>
                    <a:pt x="60692" y="580072"/>
                  </a:lnTo>
                  <a:lnTo>
                    <a:pt x="44596" y="626189"/>
                  </a:lnTo>
                  <a:lnTo>
                    <a:pt x="30719" y="671814"/>
                  </a:lnTo>
                  <a:lnTo>
                    <a:pt x="19217" y="717473"/>
                  </a:lnTo>
                  <a:lnTo>
                    <a:pt x="10248" y="763696"/>
                  </a:lnTo>
                  <a:lnTo>
                    <a:pt x="3971" y="811010"/>
                  </a:lnTo>
                  <a:lnTo>
                    <a:pt x="544" y="859942"/>
                  </a:lnTo>
                  <a:lnTo>
                    <a:pt x="0" y="891006"/>
                  </a:lnTo>
                  <a:lnTo>
                    <a:pt x="1735" y="936542"/>
                  </a:lnTo>
                  <a:lnTo>
                    <a:pt x="8498" y="984273"/>
                  </a:lnTo>
                  <a:lnTo>
                    <a:pt x="23035" y="1021921"/>
                  </a:lnTo>
                  <a:lnTo>
                    <a:pt x="48093" y="1037208"/>
                  </a:lnTo>
                  <a:lnTo>
                    <a:pt x="94583" y="1028727"/>
                  </a:lnTo>
                  <a:lnTo>
                    <a:pt x="134779" y="1007274"/>
                  </a:lnTo>
                  <a:lnTo>
                    <a:pt x="171579" y="978876"/>
                  </a:lnTo>
                  <a:lnTo>
                    <a:pt x="207881" y="949558"/>
                  </a:lnTo>
                  <a:lnTo>
                    <a:pt x="246584" y="925346"/>
                  </a:lnTo>
                  <a:lnTo>
                    <a:pt x="290587" y="912266"/>
                  </a:lnTo>
                  <a:lnTo>
                    <a:pt x="322194" y="913232"/>
                  </a:lnTo>
                  <a:lnTo>
                    <a:pt x="358419" y="917025"/>
                  </a:lnTo>
                  <a:lnTo>
                    <a:pt x="392866" y="915556"/>
                  </a:lnTo>
                  <a:lnTo>
                    <a:pt x="429726" y="882917"/>
                  </a:lnTo>
                  <a:lnTo>
                    <a:pt x="441205" y="839473"/>
                  </a:lnTo>
                  <a:lnTo>
                    <a:pt x="443933" y="791516"/>
                  </a:lnTo>
                  <a:lnTo>
                    <a:pt x="440885" y="735094"/>
                  </a:lnTo>
                  <a:lnTo>
                    <a:pt x="441209" y="707275"/>
                  </a:lnTo>
                  <a:lnTo>
                    <a:pt x="442995" y="675192"/>
                  </a:lnTo>
                  <a:lnTo>
                    <a:pt x="444943" y="617046"/>
                  </a:lnTo>
                  <a:lnTo>
                    <a:pt x="446480" y="584949"/>
                  </a:lnTo>
                  <a:lnTo>
                    <a:pt x="451463" y="522679"/>
                  </a:lnTo>
                  <a:lnTo>
                    <a:pt x="471295" y="464210"/>
                  </a:lnTo>
                  <a:lnTo>
                    <a:pt x="508103" y="412948"/>
                  </a:lnTo>
                  <a:lnTo>
                    <a:pt x="525270" y="386763"/>
                  </a:lnTo>
                  <a:lnTo>
                    <a:pt x="540358" y="358533"/>
                  </a:lnTo>
                  <a:lnTo>
                    <a:pt x="546619" y="344474"/>
                  </a:lnTo>
                  <a:lnTo>
                    <a:pt x="549045" y="337184"/>
                  </a:lnTo>
                  <a:lnTo>
                    <a:pt x="551470" y="344474"/>
                  </a:lnTo>
                  <a:lnTo>
                    <a:pt x="557732" y="358533"/>
                  </a:lnTo>
                  <a:lnTo>
                    <a:pt x="572820" y="386763"/>
                  </a:lnTo>
                  <a:lnTo>
                    <a:pt x="589986" y="412948"/>
                  </a:lnTo>
                  <a:lnTo>
                    <a:pt x="626794" y="464210"/>
                  </a:lnTo>
                  <a:lnTo>
                    <a:pt x="639646" y="491339"/>
                  </a:lnTo>
                  <a:lnTo>
                    <a:pt x="649895" y="554969"/>
                  </a:lnTo>
                  <a:lnTo>
                    <a:pt x="653141" y="617046"/>
                  </a:lnTo>
                  <a:lnTo>
                    <a:pt x="655093" y="675192"/>
                  </a:lnTo>
                  <a:lnTo>
                    <a:pt x="656880" y="707275"/>
                  </a:lnTo>
                  <a:lnTo>
                    <a:pt x="657205" y="735094"/>
                  </a:lnTo>
                  <a:lnTo>
                    <a:pt x="654157" y="791516"/>
                  </a:lnTo>
                  <a:lnTo>
                    <a:pt x="654645" y="819327"/>
                  </a:lnTo>
                  <a:lnTo>
                    <a:pt x="661227" y="861583"/>
                  </a:lnTo>
                  <a:lnTo>
                    <a:pt x="678953" y="900734"/>
                  </a:lnTo>
                  <a:lnTo>
                    <a:pt x="739665" y="917025"/>
                  </a:lnTo>
                  <a:lnTo>
                    <a:pt x="775890" y="913232"/>
                  </a:lnTo>
                  <a:lnTo>
                    <a:pt x="807502" y="912266"/>
                  </a:lnTo>
                  <a:lnTo>
                    <a:pt x="851505" y="925346"/>
                  </a:lnTo>
                  <a:lnTo>
                    <a:pt x="890209" y="949558"/>
                  </a:lnTo>
                  <a:lnTo>
                    <a:pt x="926511" y="978876"/>
                  </a:lnTo>
                  <a:lnTo>
                    <a:pt x="963311" y="1007274"/>
                  </a:lnTo>
                  <a:lnTo>
                    <a:pt x="1003506" y="1028727"/>
                  </a:lnTo>
                  <a:lnTo>
                    <a:pt x="1049996" y="1037208"/>
                  </a:lnTo>
                  <a:lnTo>
                    <a:pt x="1075055" y="1021921"/>
                  </a:lnTo>
                  <a:lnTo>
                    <a:pt x="1089592" y="984273"/>
                  </a:lnTo>
                  <a:lnTo>
                    <a:pt x="1096355" y="936542"/>
                  </a:lnTo>
                  <a:lnTo>
                    <a:pt x="1098090" y="891006"/>
                  </a:lnTo>
                  <a:lnTo>
                    <a:pt x="1097545" y="859942"/>
                  </a:lnTo>
                  <a:lnTo>
                    <a:pt x="1094118" y="811010"/>
                  </a:lnTo>
                  <a:lnTo>
                    <a:pt x="1087841" y="763696"/>
                  </a:lnTo>
                  <a:lnTo>
                    <a:pt x="1078873" y="717473"/>
                  </a:lnTo>
                  <a:lnTo>
                    <a:pt x="1067371" y="671814"/>
                  </a:lnTo>
                  <a:lnTo>
                    <a:pt x="1053493" y="626189"/>
                  </a:lnTo>
                  <a:lnTo>
                    <a:pt x="1037398" y="580072"/>
                  </a:lnTo>
                  <a:lnTo>
                    <a:pt x="1020548" y="534575"/>
                  </a:lnTo>
                  <a:lnTo>
                    <a:pt x="1003266" y="489188"/>
                  </a:lnTo>
                  <a:lnTo>
                    <a:pt x="985158" y="444125"/>
                  </a:lnTo>
                  <a:lnTo>
                    <a:pt x="965832" y="399604"/>
                  </a:lnTo>
                  <a:lnTo>
                    <a:pt x="944895" y="355842"/>
                  </a:lnTo>
                  <a:lnTo>
                    <a:pt x="921955" y="313054"/>
                  </a:lnTo>
                  <a:lnTo>
                    <a:pt x="895844" y="271060"/>
                  </a:lnTo>
                  <a:lnTo>
                    <a:pt x="866291" y="231370"/>
                  </a:lnTo>
                  <a:lnTo>
                    <a:pt x="833175" y="194831"/>
                  </a:lnTo>
                  <a:lnTo>
                    <a:pt x="796376" y="162294"/>
                  </a:lnTo>
                  <a:lnTo>
                    <a:pt x="755775" y="134607"/>
                  </a:lnTo>
                  <a:lnTo>
                    <a:pt x="708680" y="117172"/>
                  </a:lnTo>
                  <a:lnTo>
                    <a:pt x="692225" y="118186"/>
                  </a:lnTo>
                  <a:lnTo>
                    <a:pt x="652524" y="148010"/>
                  </a:lnTo>
                  <a:lnTo>
                    <a:pt x="632522" y="197942"/>
                  </a:lnTo>
                  <a:lnTo>
                    <a:pt x="622757" y="255066"/>
                  </a:lnTo>
                  <a:lnTo>
                    <a:pt x="619223" y="351207"/>
                  </a:lnTo>
                  <a:lnTo>
                    <a:pt x="620192" y="372359"/>
                  </a:lnTo>
                  <a:lnTo>
                    <a:pt x="624330" y="387946"/>
                  </a:lnTo>
                  <a:lnTo>
                    <a:pt x="608641" y="366153"/>
                  </a:lnTo>
                  <a:lnTo>
                    <a:pt x="587120" y="328630"/>
                  </a:lnTo>
                  <a:lnTo>
                    <a:pt x="573517" y="264231"/>
                  </a:lnTo>
                  <a:lnTo>
                    <a:pt x="570852" y="212982"/>
                  </a:lnTo>
                  <a:lnTo>
                    <a:pt x="570305" y="114566"/>
                  </a:lnTo>
                  <a:lnTo>
                    <a:pt x="567752" y="0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57323" y="2849308"/>
            <a:ext cx="2603500" cy="2603500"/>
            <a:chOff x="8657323" y="2849308"/>
            <a:chExt cx="2603500" cy="260350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7323" y="2849308"/>
              <a:ext cx="2602992" cy="26029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0815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81503" y="327348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60001" y="3608389"/>
              <a:ext cx="1033144" cy="1133475"/>
            </a:xfrm>
            <a:custGeom>
              <a:avLst/>
              <a:gdLst/>
              <a:ahLst/>
              <a:cxnLst/>
              <a:rect l="l" t="t" r="r" b="b"/>
              <a:pathLst>
                <a:path w="1033145" h="1133475">
                  <a:moveTo>
                    <a:pt x="781367" y="86"/>
                  </a:moveTo>
                  <a:lnTo>
                    <a:pt x="707833" y="0"/>
                  </a:lnTo>
                  <a:lnTo>
                    <a:pt x="644060" y="10657"/>
                  </a:lnTo>
                  <a:lnTo>
                    <a:pt x="589442" y="29812"/>
                  </a:lnTo>
                  <a:lnTo>
                    <a:pt x="543373" y="55222"/>
                  </a:lnTo>
                  <a:lnTo>
                    <a:pt x="505243" y="84640"/>
                  </a:lnTo>
                  <a:lnTo>
                    <a:pt x="474448" y="115822"/>
                  </a:lnTo>
                  <a:lnTo>
                    <a:pt x="450379" y="146524"/>
                  </a:lnTo>
                  <a:lnTo>
                    <a:pt x="419994" y="197503"/>
                  </a:lnTo>
                  <a:lnTo>
                    <a:pt x="412464" y="213291"/>
                  </a:lnTo>
                  <a:lnTo>
                    <a:pt x="409232" y="219618"/>
                  </a:lnTo>
                  <a:lnTo>
                    <a:pt x="372845" y="200728"/>
                  </a:lnTo>
                  <a:lnTo>
                    <a:pt x="344411" y="167574"/>
                  </a:lnTo>
                  <a:lnTo>
                    <a:pt x="325708" y="126754"/>
                  </a:lnTo>
                  <a:lnTo>
                    <a:pt x="314484" y="79788"/>
                  </a:lnTo>
                  <a:lnTo>
                    <a:pt x="312089" y="49045"/>
                  </a:lnTo>
                  <a:lnTo>
                    <a:pt x="232536" y="42161"/>
                  </a:lnTo>
                  <a:lnTo>
                    <a:pt x="230930" y="55471"/>
                  </a:lnTo>
                  <a:lnTo>
                    <a:pt x="230769" y="89919"/>
                  </a:lnTo>
                  <a:lnTo>
                    <a:pt x="238335" y="138862"/>
                  </a:lnTo>
                  <a:lnTo>
                    <a:pt x="259906" y="195655"/>
                  </a:lnTo>
                  <a:lnTo>
                    <a:pt x="301764" y="253654"/>
                  </a:lnTo>
                  <a:lnTo>
                    <a:pt x="338134" y="280723"/>
                  </a:lnTo>
                  <a:lnTo>
                    <a:pt x="388581" y="300695"/>
                  </a:lnTo>
                  <a:lnTo>
                    <a:pt x="406290" y="316629"/>
                  </a:lnTo>
                  <a:lnTo>
                    <a:pt x="455876" y="360328"/>
                  </a:lnTo>
                  <a:lnTo>
                    <a:pt x="486486" y="390192"/>
                  </a:lnTo>
                  <a:lnTo>
                    <a:pt x="512528" y="424557"/>
                  </a:lnTo>
                  <a:lnTo>
                    <a:pt x="531129" y="465206"/>
                  </a:lnTo>
                  <a:lnTo>
                    <a:pt x="542496" y="510261"/>
                  </a:lnTo>
                  <a:lnTo>
                    <a:pt x="546837" y="557846"/>
                  </a:lnTo>
                  <a:lnTo>
                    <a:pt x="544360" y="606086"/>
                  </a:lnTo>
                  <a:lnTo>
                    <a:pt x="535272" y="653105"/>
                  </a:lnTo>
                  <a:lnTo>
                    <a:pt x="519781" y="697025"/>
                  </a:lnTo>
                  <a:lnTo>
                    <a:pt x="498094" y="735972"/>
                  </a:lnTo>
                  <a:lnTo>
                    <a:pt x="470420" y="768068"/>
                  </a:lnTo>
                  <a:lnTo>
                    <a:pt x="433493" y="794496"/>
                  </a:lnTo>
                  <a:lnTo>
                    <a:pt x="392541" y="811827"/>
                  </a:lnTo>
                  <a:lnTo>
                    <a:pt x="352213" y="818912"/>
                  </a:lnTo>
                  <a:lnTo>
                    <a:pt x="317157" y="814601"/>
                  </a:lnTo>
                  <a:lnTo>
                    <a:pt x="314782" y="813801"/>
                  </a:lnTo>
                  <a:lnTo>
                    <a:pt x="309829" y="801253"/>
                  </a:lnTo>
                  <a:lnTo>
                    <a:pt x="304672" y="793074"/>
                  </a:lnTo>
                  <a:lnTo>
                    <a:pt x="274356" y="758971"/>
                  </a:lnTo>
                  <a:lnTo>
                    <a:pt x="222013" y="726820"/>
                  </a:lnTo>
                  <a:lnTo>
                    <a:pt x="172897" y="713750"/>
                  </a:lnTo>
                  <a:lnTo>
                    <a:pt x="145449" y="711674"/>
                  </a:lnTo>
                  <a:lnTo>
                    <a:pt x="117976" y="713461"/>
                  </a:lnTo>
                  <a:lnTo>
                    <a:pt x="66217" y="731098"/>
                  </a:lnTo>
                  <a:lnTo>
                    <a:pt x="27803" y="765141"/>
                  </a:lnTo>
                  <a:lnTo>
                    <a:pt x="2285" y="809889"/>
                  </a:lnTo>
                  <a:lnTo>
                    <a:pt x="0" y="816264"/>
                  </a:lnTo>
                  <a:lnTo>
                    <a:pt x="67475" y="828533"/>
                  </a:lnTo>
                  <a:lnTo>
                    <a:pt x="76263" y="813293"/>
                  </a:lnTo>
                  <a:lnTo>
                    <a:pt x="82289" y="805602"/>
                  </a:lnTo>
                  <a:lnTo>
                    <a:pt x="129434" y="779859"/>
                  </a:lnTo>
                  <a:lnTo>
                    <a:pt x="157072" y="779260"/>
                  </a:lnTo>
                  <a:lnTo>
                    <a:pt x="183687" y="785685"/>
                  </a:lnTo>
                  <a:lnTo>
                    <a:pt x="215187" y="816337"/>
                  </a:lnTo>
                  <a:lnTo>
                    <a:pt x="219824" y="844115"/>
                  </a:lnTo>
                  <a:lnTo>
                    <a:pt x="219265" y="852574"/>
                  </a:lnTo>
                  <a:lnTo>
                    <a:pt x="218135" y="860892"/>
                  </a:lnTo>
                  <a:lnTo>
                    <a:pt x="216519" y="875924"/>
                  </a:lnTo>
                  <a:lnTo>
                    <a:pt x="214866" y="884111"/>
                  </a:lnTo>
                  <a:lnTo>
                    <a:pt x="212140" y="889556"/>
                  </a:lnTo>
                  <a:lnTo>
                    <a:pt x="207488" y="894602"/>
                  </a:lnTo>
                  <a:lnTo>
                    <a:pt x="199688" y="904512"/>
                  </a:lnTo>
                  <a:lnTo>
                    <a:pt x="190688" y="918501"/>
                  </a:lnTo>
                  <a:lnTo>
                    <a:pt x="182435" y="935784"/>
                  </a:lnTo>
                  <a:lnTo>
                    <a:pt x="176573" y="959243"/>
                  </a:lnTo>
                  <a:lnTo>
                    <a:pt x="176941" y="983339"/>
                  </a:lnTo>
                  <a:lnTo>
                    <a:pt x="197392" y="1031119"/>
                  </a:lnTo>
                  <a:lnTo>
                    <a:pt x="245827" y="1074470"/>
                  </a:lnTo>
                  <a:lnTo>
                    <a:pt x="281176" y="1093029"/>
                  </a:lnTo>
                  <a:lnTo>
                    <a:pt x="324285" y="1108736"/>
                  </a:lnTo>
                  <a:lnTo>
                    <a:pt x="375409" y="1121009"/>
                  </a:lnTo>
                  <a:lnTo>
                    <a:pt x="434804" y="1129265"/>
                  </a:lnTo>
                  <a:lnTo>
                    <a:pt x="502724" y="1132924"/>
                  </a:lnTo>
                  <a:lnTo>
                    <a:pt x="579424" y="1131402"/>
                  </a:lnTo>
                  <a:lnTo>
                    <a:pt x="625364" y="1125773"/>
                  </a:lnTo>
                  <a:lnTo>
                    <a:pt x="668549" y="1114216"/>
                  </a:lnTo>
                  <a:lnTo>
                    <a:pt x="709038" y="1097207"/>
                  </a:lnTo>
                  <a:lnTo>
                    <a:pt x="746886" y="1075217"/>
                  </a:lnTo>
                  <a:lnTo>
                    <a:pt x="782152" y="1048722"/>
                  </a:lnTo>
                  <a:lnTo>
                    <a:pt x="814893" y="1018195"/>
                  </a:lnTo>
                  <a:lnTo>
                    <a:pt x="845166" y="984109"/>
                  </a:lnTo>
                  <a:lnTo>
                    <a:pt x="873027" y="946939"/>
                  </a:lnTo>
                  <a:lnTo>
                    <a:pt x="898536" y="907158"/>
                  </a:lnTo>
                  <a:lnTo>
                    <a:pt x="921747" y="865239"/>
                  </a:lnTo>
                  <a:lnTo>
                    <a:pt x="942720" y="821657"/>
                  </a:lnTo>
                  <a:lnTo>
                    <a:pt x="961510" y="776885"/>
                  </a:lnTo>
                  <a:lnTo>
                    <a:pt x="978176" y="731398"/>
                  </a:lnTo>
                  <a:lnTo>
                    <a:pt x="992775" y="685668"/>
                  </a:lnTo>
                  <a:lnTo>
                    <a:pt x="1005363" y="640169"/>
                  </a:lnTo>
                  <a:lnTo>
                    <a:pt x="1015998" y="595376"/>
                  </a:lnTo>
                  <a:lnTo>
                    <a:pt x="1024737" y="551761"/>
                  </a:lnTo>
                  <a:lnTo>
                    <a:pt x="1031198" y="494946"/>
                  </a:lnTo>
                  <a:lnTo>
                    <a:pt x="1032699" y="458700"/>
                  </a:lnTo>
                  <a:lnTo>
                    <a:pt x="1032591" y="418569"/>
                  </a:lnTo>
                  <a:lnTo>
                    <a:pt x="1030533" y="375559"/>
                  </a:lnTo>
                  <a:lnTo>
                    <a:pt x="1026183" y="330676"/>
                  </a:lnTo>
                  <a:lnTo>
                    <a:pt x="1019198" y="284926"/>
                  </a:lnTo>
                  <a:lnTo>
                    <a:pt x="1009237" y="239314"/>
                  </a:lnTo>
                  <a:lnTo>
                    <a:pt x="995957" y="194847"/>
                  </a:lnTo>
                  <a:lnTo>
                    <a:pt x="979018" y="152529"/>
                  </a:lnTo>
                  <a:lnTo>
                    <a:pt x="958076" y="113366"/>
                  </a:lnTo>
                  <a:lnTo>
                    <a:pt x="932790" y="78365"/>
                  </a:lnTo>
                  <a:lnTo>
                    <a:pt x="902818" y="48530"/>
                  </a:lnTo>
                  <a:lnTo>
                    <a:pt x="867818" y="24869"/>
                  </a:lnTo>
                  <a:lnTo>
                    <a:pt x="827448" y="8385"/>
                  </a:lnTo>
                  <a:lnTo>
                    <a:pt x="781367" y="86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682723" y="8056918"/>
            <a:ext cx="2603500" cy="2603500"/>
            <a:chOff x="8682723" y="8056918"/>
            <a:chExt cx="2603500" cy="260350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8056918"/>
              <a:ext cx="2602992" cy="260299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06903" y="8481098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80537" y="8890419"/>
              <a:ext cx="1039494" cy="1160145"/>
            </a:xfrm>
            <a:custGeom>
              <a:avLst/>
              <a:gdLst/>
              <a:ahLst/>
              <a:cxnLst/>
              <a:rect l="l" t="t" r="r" b="b"/>
              <a:pathLst>
                <a:path w="1039495" h="1160145">
                  <a:moveTo>
                    <a:pt x="338569" y="439623"/>
                  </a:moveTo>
                  <a:lnTo>
                    <a:pt x="62928" y="187693"/>
                  </a:lnTo>
                  <a:lnTo>
                    <a:pt x="35191" y="178574"/>
                  </a:lnTo>
                  <a:lnTo>
                    <a:pt x="21082" y="182435"/>
                  </a:lnTo>
                  <a:lnTo>
                    <a:pt x="9131" y="191731"/>
                  </a:lnTo>
                  <a:lnTo>
                    <a:pt x="1701" y="204952"/>
                  </a:lnTo>
                  <a:lnTo>
                    <a:pt x="0" y="219468"/>
                  </a:lnTo>
                  <a:lnTo>
                    <a:pt x="3848" y="233578"/>
                  </a:lnTo>
                  <a:lnTo>
                    <a:pt x="275640" y="471385"/>
                  </a:lnTo>
                  <a:lnTo>
                    <a:pt x="300507" y="480618"/>
                  </a:lnTo>
                  <a:lnTo>
                    <a:pt x="308483" y="479780"/>
                  </a:lnTo>
                  <a:lnTo>
                    <a:pt x="336854" y="454139"/>
                  </a:lnTo>
                  <a:lnTo>
                    <a:pt x="338569" y="439623"/>
                  </a:lnTo>
                  <a:close/>
                </a:path>
                <a:path w="1039495" h="1160145">
                  <a:moveTo>
                    <a:pt x="477545" y="376847"/>
                  </a:moveTo>
                  <a:lnTo>
                    <a:pt x="76885" y="9334"/>
                  </a:lnTo>
                  <a:lnTo>
                    <a:pt x="49212" y="0"/>
                  </a:lnTo>
                  <a:lnTo>
                    <a:pt x="35077" y="3746"/>
                  </a:lnTo>
                  <a:lnTo>
                    <a:pt x="23050" y="12954"/>
                  </a:lnTo>
                  <a:lnTo>
                    <a:pt x="15532" y="26123"/>
                  </a:lnTo>
                  <a:lnTo>
                    <a:pt x="13703" y="40627"/>
                  </a:lnTo>
                  <a:lnTo>
                    <a:pt x="17449" y="54762"/>
                  </a:lnTo>
                  <a:lnTo>
                    <a:pt x="26670" y="66789"/>
                  </a:lnTo>
                  <a:lnTo>
                    <a:pt x="401243" y="394169"/>
                  </a:lnTo>
                  <a:lnTo>
                    <a:pt x="401243" y="1121638"/>
                  </a:lnTo>
                  <a:lnTo>
                    <a:pt x="404241" y="1136497"/>
                  </a:lnTo>
                  <a:lnTo>
                    <a:pt x="412407" y="1148626"/>
                  </a:lnTo>
                  <a:lnTo>
                    <a:pt x="424535" y="1156792"/>
                  </a:lnTo>
                  <a:lnTo>
                    <a:pt x="439394" y="1159789"/>
                  </a:lnTo>
                  <a:lnTo>
                    <a:pt x="454240" y="1156792"/>
                  </a:lnTo>
                  <a:lnTo>
                    <a:pt x="466369" y="1148626"/>
                  </a:lnTo>
                  <a:lnTo>
                    <a:pt x="474535" y="1136497"/>
                  </a:lnTo>
                  <a:lnTo>
                    <a:pt x="477545" y="1121638"/>
                  </a:lnTo>
                  <a:lnTo>
                    <a:pt x="477545" y="376847"/>
                  </a:lnTo>
                  <a:close/>
                </a:path>
                <a:path w="1039495" h="1160145">
                  <a:moveTo>
                    <a:pt x="1025296" y="40627"/>
                  </a:moveTo>
                  <a:lnTo>
                    <a:pt x="1023467" y="26123"/>
                  </a:lnTo>
                  <a:lnTo>
                    <a:pt x="1015961" y="12954"/>
                  </a:lnTo>
                  <a:lnTo>
                    <a:pt x="1003922" y="3759"/>
                  </a:lnTo>
                  <a:lnTo>
                    <a:pt x="989787" y="0"/>
                  </a:lnTo>
                  <a:lnTo>
                    <a:pt x="975271" y="1828"/>
                  </a:lnTo>
                  <a:lnTo>
                    <a:pt x="574509" y="348119"/>
                  </a:lnTo>
                  <a:lnTo>
                    <a:pt x="561467" y="376847"/>
                  </a:lnTo>
                  <a:lnTo>
                    <a:pt x="561467" y="1121638"/>
                  </a:lnTo>
                  <a:lnTo>
                    <a:pt x="564464" y="1136497"/>
                  </a:lnTo>
                  <a:lnTo>
                    <a:pt x="572630" y="1148626"/>
                  </a:lnTo>
                  <a:lnTo>
                    <a:pt x="584758" y="1156792"/>
                  </a:lnTo>
                  <a:lnTo>
                    <a:pt x="599617" y="1159789"/>
                  </a:lnTo>
                  <a:lnTo>
                    <a:pt x="614464" y="1156792"/>
                  </a:lnTo>
                  <a:lnTo>
                    <a:pt x="626592" y="1148626"/>
                  </a:lnTo>
                  <a:lnTo>
                    <a:pt x="634758" y="1136497"/>
                  </a:lnTo>
                  <a:lnTo>
                    <a:pt x="637768" y="1121638"/>
                  </a:lnTo>
                  <a:lnTo>
                    <a:pt x="637768" y="394169"/>
                  </a:lnTo>
                  <a:lnTo>
                    <a:pt x="1012342" y="66789"/>
                  </a:lnTo>
                  <a:lnTo>
                    <a:pt x="1021549" y="54762"/>
                  </a:lnTo>
                  <a:lnTo>
                    <a:pt x="1025296" y="40627"/>
                  </a:lnTo>
                  <a:close/>
                </a:path>
                <a:path w="1039495" h="1160145">
                  <a:moveTo>
                    <a:pt x="1039012" y="219468"/>
                  </a:moveTo>
                  <a:lnTo>
                    <a:pt x="1037297" y="204952"/>
                  </a:lnTo>
                  <a:lnTo>
                    <a:pt x="1029881" y="191731"/>
                  </a:lnTo>
                  <a:lnTo>
                    <a:pt x="1017917" y="182435"/>
                  </a:lnTo>
                  <a:lnTo>
                    <a:pt x="1003820" y="178574"/>
                  </a:lnTo>
                  <a:lnTo>
                    <a:pt x="989291" y="180289"/>
                  </a:lnTo>
                  <a:lnTo>
                    <a:pt x="976083" y="187693"/>
                  </a:lnTo>
                  <a:lnTo>
                    <a:pt x="713600" y="413550"/>
                  </a:lnTo>
                  <a:lnTo>
                    <a:pt x="704291" y="425513"/>
                  </a:lnTo>
                  <a:lnTo>
                    <a:pt x="700443" y="439623"/>
                  </a:lnTo>
                  <a:lnTo>
                    <a:pt x="702144" y="454139"/>
                  </a:lnTo>
                  <a:lnTo>
                    <a:pt x="730516" y="479780"/>
                  </a:lnTo>
                  <a:lnTo>
                    <a:pt x="738505" y="480618"/>
                  </a:lnTo>
                  <a:lnTo>
                    <a:pt x="745083" y="480060"/>
                  </a:lnTo>
                  <a:lnTo>
                    <a:pt x="1025855" y="245529"/>
                  </a:lnTo>
                  <a:lnTo>
                    <a:pt x="1039012" y="219468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682723" y="5375186"/>
            <a:ext cx="2603500" cy="2603500"/>
            <a:chOff x="8682723" y="5375186"/>
            <a:chExt cx="2603500" cy="2603500"/>
          </a:xfrm>
        </p:grpSpPr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2723" y="5375186"/>
              <a:ext cx="2602992" cy="260299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106903" y="5799366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06903" y="5799366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26250" y="6066383"/>
              <a:ext cx="895985" cy="1384300"/>
            </a:xfrm>
            <a:custGeom>
              <a:avLst/>
              <a:gdLst/>
              <a:ahLst/>
              <a:cxnLst/>
              <a:rect l="l" t="t" r="r" b="b"/>
              <a:pathLst>
                <a:path w="895984" h="1384300">
                  <a:moveTo>
                    <a:pt x="494808" y="901700"/>
                  </a:moveTo>
                  <a:lnTo>
                    <a:pt x="379019" y="901700"/>
                  </a:lnTo>
                  <a:lnTo>
                    <a:pt x="379466" y="914400"/>
                  </a:lnTo>
                  <a:lnTo>
                    <a:pt x="382899" y="927100"/>
                  </a:lnTo>
                  <a:lnTo>
                    <a:pt x="390214" y="952500"/>
                  </a:lnTo>
                  <a:lnTo>
                    <a:pt x="393800" y="965200"/>
                  </a:lnTo>
                  <a:lnTo>
                    <a:pt x="396938" y="977900"/>
                  </a:lnTo>
                  <a:lnTo>
                    <a:pt x="399777" y="990600"/>
                  </a:lnTo>
                  <a:lnTo>
                    <a:pt x="406803" y="990600"/>
                  </a:lnTo>
                  <a:lnTo>
                    <a:pt x="417240" y="1003300"/>
                  </a:lnTo>
                  <a:lnTo>
                    <a:pt x="436937" y="1028700"/>
                  </a:lnTo>
                  <a:lnTo>
                    <a:pt x="439058" y="1028700"/>
                  </a:lnTo>
                  <a:lnTo>
                    <a:pt x="439058" y="1041400"/>
                  </a:lnTo>
                  <a:lnTo>
                    <a:pt x="447402" y="1066800"/>
                  </a:lnTo>
                  <a:lnTo>
                    <a:pt x="465999" y="1092200"/>
                  </a:lnTo>
                  <a:lnTo>
                    <a:pt x="485194" y="1130300"/>
                  </a:lnTo>
                  <a:lnTo>
                    <a:pt x="495331" y="1155700"/>
                  </a:lnTo>
                  <a:lnTo>
                    <a:pt x="496643" y="1181100"/>
                  </a:lnTo>
                  <a:lnTo>
                    <a:pt x="496262" y="1193800"/>
                  </a:lnTo>
                  <a:lnTo>
                    <a:pt x="494885" y="1219200"/>
                  </a:lnTo>
                  <a:lnTo>
                    <a:pt x="493211" y="1244600"/>
                  </a:lnTo>
                  <a:lnTo>
                    <a:pt x="493493" y="1270000"/>
                  </a:lnTo>
                  <a:lnTo>
                    <a:pt x="496263" y="1308100"/>
                  </a:lnTo>
                  <a:lnTo>
                    <a:pt x="499631" y="1333500"/>
                  </a:lnTo>
                  <a:lnTo>
                    <a:pt x="501707" y="1358900"/>
                  </a:lnTo>
                  <a:lnTo>
                    <a:pt x="503601" y="1358900"/>
                  </a:lnTo>
                  <a:lnTo>
                    <a:pt x="507284" y="1371600"/>
                  </a:lnTo>
                  <a:lnTo>
                    <a:pt x="512160" y="1384300"/>
                  </a:lnTo>
                  <a:lnTo>
                    <a:pt x="564881" y="1384300"/>
                  </a:lnTo>
                  <a:lnTo>
                    <a:pt x="565480" y="1371600"/>
                  </a:lnTo>
                  <a:lnTo>
                    <a:pt x="566477" y="1371600"/>
                  </a:lnTo>
                  <a:lnTo>
                    <a:pt x="570675" y="1346200"/>
                  </a:lnTo>
                  <a:lnTo>
                    <a:pt x="576961" y="1320800"/>
                  </a:lnTo>
                  <a:lnTo>
                    <a:pt x="583047" y="1270000"/>
                  </a:lnTo>
                  <a:lnTo>
                    <a:pt x="586644" y="1244600"/>
                  </a:lnTo>
                  <a:lnTo>
                    <a:pt x="586865" y="1219200"/>
                  </a:lnTo>
                  <a:lnTo>
                    <a:pt x="585190" y="1193800"/>
                  </a:lnTo>
                  <a:lnTo>
                    <a:pt x="582915" y="1181100"/>
                  </a:lnTo>
                  <a:lnTo>
                    <a:pt x="581336" y="1168400"/>
                  </a:lnTo>
                  <a:lnTo>
                    <a:pt x="578059" y="1117600"/>
                  </a:lnTo>
                  <a:lnTo>
                    <a:pt x="571785" y="1079500"/>
                  </a:lnTo>
                  <a:lnTo>
                    <a:pt x="549753" y="1041400"/>
                  </a:lnTo>
                  <a:lnTo>
                    <a:pt x="537444" y="1028700"/>
                  </a:lnTo>
                  <a:lnTo>
                    <a:pt x="526129" y="1016000"/>
                  </a:lnTo>
                  <a:lnTo>
                    <a:pt x="517965" y="1003300"/>
                  </a:lnTo>
                  <a:lnTo>
                    <a:pt x="500590" y="1003300"/>
                  </a:lnTo>
                  <a:lnTo>
                    <a:pt x="500242" y="990600"/>
                  </a:lnTo>
                  <a:lnTo>
                    <a:pt x="499295" y="977900"/>
                  </a:lnTo>
                  <a:lnTo>
                    <a:pt x="497452" y="977900"/>
                  </a:lnTo>
                  <a:lnTo>
                    <a:pt x="493293" y="965200"/>
                  </a:lnTo>
                  <a:lnTo>
                    <a:pt x="487238" y="965200"/>
                  </a:lnTo>
                  <a:lnTo>
                    <a:pt x="481779" y="952500"/>
                  </a:lnTo>
                  <a:lnTo>
                    <a:pt x="479406" y="952500"/>
                  </a:lnTo>
                  <a:lnTo>
                    <a:pt x="479406" y="939800"/>
                  </a:lnTo>
                  <a:lnTo>
                    <a:pt x="476218" y="939800"/>
                  </a:lnTo>
                  <a:lnTo>
                    <a:pt x="485781" y="927100"/>
                  </a:lnTo>
                  <a:lnTo>
                    <a:pt x="490023" y="914400"/>
                  </a:lnTo>
                  <a:lnTo>
                    <a:pt x="492615" y="914400"/>
                  </a:lnTo>
                  <a:lnTo>
                    <a:pt x="494808" y="901700"/>
                  </a:lnTo>
                  <a:close/>
                </a:path>
                <a:path w="895984" h="1384300">
                  <a:moveTo>
                    <a:pt x="513391" y="863600"/>
                  </a:moveTo>
                  <a:lnTo>
                    <a:pt x="390068" y="863600"/>
                  </a:lnTo>
                  <a:lnTo>
                    <a:pt x="387162" y="876300"/>
                  </a:lnTo>
                  <a:lnTo>
                    <a:pt x="383662" y="889000"/>
                  </a:lnTo>
                  <a:lnTo>
                    <a:pt x="380663" y="901700"/>
                  </a:lnTo>
                  <a:lnTo>
                    <a:pt x="497795" y="901700"/>
                  </a:lnTo>
                  <a:lnTo>
                    <a:pt x="502774" y="876300"/>
                  </a:lnTo>
                  <a:lnTo>
                    <a:pt x="513391" y="863600"/>
                  </a:lnTo>
                  <a:close/>
                </a:path>
                <a:path w="895984" h="1384300">
                  <a:moveTo>
                    <a:pt x="596208" y="787400"/>
                  </a:moveTo>
                  <a:lnTo>
                    <a:pt x="415702" y="787400"/>
                  </a:lnTo>
                  <a:lnTo>
                    <a:pt x="409349" y="800100"/>
                  </a:lnTo>
                  <a:lnTo>
                    <a:pt x="404687" y="812800"/>
                  </a:lnTo>
                  <a:lnTo>
                    <a:pt x="399427" y="825500"/>
                  </a:lnTo>
                  <a:lnTo>
                    <a:pt x="391280" y="863600"/>
                  </a:lnTo>
                  <a:lnTo>
                    <a:pt x="516566" y="863600"/>
                  </a:lnTo>
                  <a:lnTo>
                    <a:pt x="518541" y="850900"/>
                  </a:lnTo>
                  <a:lnTo>
                    <a:pt x="523288" y="850900"/>
                  </a:lnTo>
                  <a:lnTo>
                    <a:pt x="528250" y="838200"/>
                  </a:lnTo>
                  <a:lnTo>
                    <a:pt x="535679" y="825500"/>
                  </a:lnTo>
                  <a:lnTo>
                    <a:pt x="550551" y="825500"/>
                  </a:lnTo>
                  <a:lnTo>
                    <a:pt x="554793" y="812800"/>
                  </a:lnTo>
                  <a:lnTo>
                    <a:pt x="581476" y="812800"/>
                  </a:lnTo>
                  <a:lnTo>
                    <a:pt x="586901" y="800100"/>
                  </a:lnTo>
                  <a:lnTo>
                    <a:pt x="596208" y="787400"/>
                  </a:lnTo>
                  <a:close/>
                </a:path>
                <a:path w="895984" h="1384300">
                  <a:moveTo>
                    <a:pt x="144938" y="812800"/>
                  </a:moveTo>
                  <a:lnTo>
                    <a:pt x="122440" y="812800"/>
                  </a:lnTo>
                  <a:lnTo>
                    <a:pt x="127679" y="825500"/>
                  </a:lnTo>
                  <a:lnTo>
                    <a:pt x="144938" y="825500"/>
                  </a:lnTo>
                  <a:lnTo>
                    <a:pt x="144938" y="812800"/>
                  </a:lnTo>
                  <a:close/>
                </a:path>
                <a:path w="895984" h="1384300">
                  <a:moveTo>
                    <a:pt x="130797" y="762000"/>
                  </a:moveTo>
                  <a:lnTo>
                    <a:pt x="108587" y="762000"/>
                  </a:lnTo>
                  <a:lnTo>
                    <a:pt x="110842" y="774700"/>
                  </a:lnTo>
                  <a:lnTo>
                    <a:pt x="114216" y="800100"/>
                  </a:lnTo>
                  <a:lnTo>
                    <a:pt x="118395" y="812800"/>
                  </a:lnTo>
                  <a:lnTo>
                    <a:pt x="142805" y="812800"/>
                  </a:lnTo>
                  <a:lnTo>
                    <a:pt x="139920" y="800100"/>
                  </a:lnTo>
                  <a:lnTo>
                    <a:pt x="135640" y="800100"/>
                  </a:lnTo>
                  <a:lnTo>
                    <a:pt x="131759" y="787400"/>
                  </a:lnTo>
                  <a:lnTo>
                    <a:pt x="130067" y="774700"/>
                  </a:lnTo>
                  <a:lnTo>
                    <a:pt x="130797" y="762000"/>
                  </a:lnTo>
                  <a:close/>
                </a:path>
                <a:path w="895984" h="1384300">
                  <a:moveTo>
                    <a:pt x="643059" y="787400"/>
                  </a:moveTo>
                  <a:lnTo>
                    <a:pt x="596208" y="787400"/>
                  </a:lnTo>
                  <a:lnTo>
                    <a:pt x="610674" y="800100"/>
                  </a:lnTo>
                  <a:lnTo>
                    <a:pt x="638134" y="800100"/>
                  </a:lnTo>
                  <a:lnTo>
                    <a:pt x="643059" y="787400"/>
                  </a:lnTo>
                  <a:close/>
                </a:path>
                <a:path w="895984" h="1384300">
                  <a:moveTo>
                    <a:pt x="765041" y="723900"/>
                  </a:moveTo>
                  <a:lnTo>
                    <a:pt x="469585" y="723900"/>
                  </a:lnTo>
                  <a:lnTo>
                    <a:pt x="458966" y="736600"/>
                  </a:lnTo>
                  <a:lnTo>
                    <a:pt x="447554" y="749300"/>
                  </a:lnTo>
                  <a:lnTo>
                    <a:pt x="437796" y="762000"/>
                  </a:lnTo>
                  <a:lnTo>
                    <a:pt x="430033" y="774700"/>
                  </a:lnTo>
                  <a:lnTo>
                    <a:pt x="423067" y="787400"/>
                  </a:lnTo>
                  <a:lnTo>
                    <a:pt x="665009" y="787400"/>
                  </a:lnTo>
                  <a:lnTo>
                    <a:pt x="674914" y="774700"/>
                  </a:lnTo>
                  <a:lnTo>
                    <a:pt x="713805" y="774700"/>
                  </a:lnTo>
                  <a:lnTo>
                    <a:pt x="721302" y="762000"/>
                  </a:lnTo>
                  <a:lnTo>
                    <a:pt x="733177" y="749300"/>
                  </a:lnTo>
                  <a:lnTo>
                    <a:pt x="736811" y="736600"/>
                  </a:lnTo>
                  <a:lnTo>
                    <a:pt x="756028" y="736600"/>
                  </a:lnTo>
                  <a:lnTo>
                    <a:pt x="765041" y="723900"/>
                  </a:lnTo>
                  <a:close/>
                </a:path>
                <a:path w="895984" h="1384300">
                  <a:moveTo>
                    <a:pt x="240233" y="596900"/>
                  </a:moveTo>
                  <a:lnTo>
                    <a:pt x="41408" y="596900"/>
                  </a:lnTo>
                  <a:lnTo>
                    <a:pt x="45159" y="635000"/>
                  </a:lnTo>
                  <a:lnTo>
                    <a:pt x="51100" y="660400"/>
                  </a:lnTo>
                  <a:lnTo>
                    <a:pt x="58433" y="673100"/>
                  </a:lnTo>
                  <a:lnTo>
                    <a:pt x="66364" y="698500"/>
                  </a:lnTo>
                  <a:lnTo>
                    <a:pt x="72983" y="723900"/>
                  </a:lnTo>
                  <a:lnTo>
                    <a:pt x="79502" y="736600"/>
                  </a:lnTo>
                  <a:lnTo>
                    <a:pt x="89802" y="749300"/>
                  </a:lnTo>
                  <a:lnTo>
                    <a:pt x="107766" y="762000"/>
                  </a:lnTo>
                  <a:lnTo>
                    <a:pt x="148126" y="762000"/>
                  </a:lnTo>
                  <a:lnTo>
                    <a:pt x="160184" y="749300"/>
                  </a:lnTo>
                  <a:lnTo>
                    <a:pt x="174136" y="749300"/>
                  </a:lnTo>
                  <a:lnTo>
                    <a:pt x="190078" y="736600"/>
                  </a:lnTo>
                  <a:lnTo>
                    <a:pt x="208108" y="711200"/>
                  </a:lnTo>
                  <a:lnTo>
                    <a:pt x="228926" y="685800"/>
                  </a:lnTo>
                  <a:lnTo>
                    <a:pt x="238693" y="660400"/>
                  </a:lnTo>
                  <a:lnTo>
                    <a:pt x="241530" y="647700"/>
                  </a:lnTo>
                  <a:lnTo>
                    <a:pt x="241560" y="622300"/>
                  </a:lnTo>
                  <a:lnTo>
                    <a:pt x="241394" y="609600"/>
                  </a:lnTo>
                  <a:lnTo>
                    <a:pt x="240233" y="596900"/>
                  </a:lnTo>
                  <a:close/>
                </a:path>
                <a:path w="895984" h="1384300">
                  <a:moveTo>
                    <a:pt x="783088" y="685800"/>
                  </a:moveTo>
                  <a:lnTo>
                    <a:pt x="540533" y="685800"/>
                  </a:lnTo>
                  <a:lnTo>
                    <a:pt x="529317" y="698500"/>
                  </a:lnTo>
                  <a:lnTo>
                    <a:pt x="501707" y="698500"/>
                  </a:lnTo>
                  <a:lnTo>
                    <a:pt x="493610" y="711200"/>
                  </a:lnTo>
                  <a:lnTo>
                    <a:pt x="484983" y="711200"/>
                  </a:lnTo>
                  <a:lnTo>
                    <a:pt x="480472" y="723900"/>
                  </a:lnTo>
                  <a:lnTo>
                    <a:pt x="774460" y="723900"/>
                  </a:lnTo>
                  <a:lnTo>
                    <a:pt x="778027" y="711200"/>
                  </a:lnTo>
                  <a:lnTo>
                    <a:pt x="783088" y="685800"/>
                  </a:lnTo>
                  <a:close/>
                </a:path>
                <a:path w="895984" h="1384300">
                  <a:moveTo>
                    <a:pt x="810698" y="673100"/>
                  </a:moveTo>
                  <a:lnTo>
                    <a:pt x="552611" y="673100"/>
                  </a:lnTo>
                  <a:lnTo>
                    <a:pt x="547368" y="685800"/>
                  </a:lnTo>
                  <a:lnTo>
                    <a:pt x="799215" y="685800"/>
                  </a:lnTo>
                  <a:lnTo>
                    <a:pt x="810698" y="673100"/>
                  </a:lnTo>
                  <a:close/>
                </a:path>
                <a:path w="895984" h="1384300">
                  <a:moveTo>
                    <a:pt x="612133" y="660400"/>
                  </a:moveTo>
                  <a:lnTo>
                    <a:pt x="586001" y="660400"/>
                  </a:lnTo>
                  <a:lnTo>
                    <a:pt x="576027" y="673100"/>
                  </a:lnTo>
                  <a:lnTo>
                    <a:pt x="624871" y="673100"/>
                  </a:lnTo>
                  <a:lnTo>
                    <a:pt x="612133" y="660400"/>
                  </a:lnTo>
                  <a:close/>
                </a:path>
                <a:path w="895984" h="1384300">
                  <a:moveTo>
                    <a:pt x="827678" y="635000"/>
                  </a:moveTo>
                  <a:lnTo>
                    <a:pt x="660727" y="635000"/>
                  </a:lnTo>
                  <a:lnTo>
                    <a:pt x="659911" y="647700"/>
                  </a:lnTo>
                  <a:lnTo>
                    <a:pt x="649827" y="647700"/>
                  </a:lnTo>
                  <a:lnTo>
                    <a:pt x="629101" y="660400"/>
                  </a:lnTo>
                  <a:lnTo>
                    <a:pt x="624871" y="673100"/>
                  </a:lnTo>
                  <a:lnTo>
                    <a:pt x="820514" y="673100"/>
                  </a:lnTo>
                  <a:lnTo>
                    <a:pt x="825555" y="660400"/>
                  </a:lnTo>
                  <a:lnTo>
                    <a:pt x="827412" y="647700"/>
                  </a:lnTo>
                  <a:lnTo>
                    <a:pt x="827678" y="635000"/>
                  </a:lnTo>
                  <a:close/>
                </a:path>
                <a:path w="895984" h="1384300">
                  <a:moveTo>
                    <a:pt x="831396" y="622300"/>
                  </a:moveTo>
                  <a:lnTo>
                    <a:pt x="666335" y="622300"/>
                  </a:lnTo>
                  <a:lnTo>
                    <a:pt x="662436" y="635000"/>
                  </a:lnTo>
                  <a:lnTo>
                    <a:pt x="828441" y="635000"/>
                  </a:lnTo>
                  <a:lnTo>
                    <a:pt x="831396" y="622300"/>
                  </a:lnTo>
                  <a:close/>
                </a:path>
                <a:path w="895984" h="1384300">
                  <a:moveTo>
                    <a:pt x="853336" y="546100"/>
                  </a:moveTo>
                  <a:lnTo>
                    <a:pt x="736362" y="546100"/>
                  </a:lnTo>
                  <a:lnTo>
                    <a:pt x="736116" y="558800"/>
                  </a:lnTo>
                  <a:lnTo>
                    <a:pt x="736790" y="558800"/>
                  </a:lnTo>
                  <a:lnTo>
                    <a:pt x="738486" y="571500"/>
                  </a:lnTo>
                  <a:lnTo>
                    <a:pt x="724986" y="571500"/>
                  </a:lnTo>
                  <a:lnTo>
                    <a:pt x="716197" y="584200"/>
                  </a:lnTo>
                  <a:lnTo>
                    <a:pt x="711469" y="584200"/>
                  </a:lnTo>
                  <a:lnTo>
                    <a:pt x="708234" y="596900"/>
                  </a:lnTo>
                  <a:lnTo>
                    <a:pt x="704999" y="596900"/>
                  </a:lnTo>
                  <a:lnTo>
                    <a:pt x="700271" y="609600"/>
                  </a:lnTo>
                  <a:lnTo>
                    <a:pt x="683244" y="609600"/>
                  </a:lnTo>
                  <a:lnTo>
                    <a:pt x="673716" y="622300"/>
                  </a:lnTo>
                  <a:lnTo>
                    <a:pt x="837536" y="622300"/>
                  </a:lnTo>
                  <a:lnTo>
                    <a:pt x="847858" y="609600"/>
                  </a:lnTo>
                  <a:lnTo>
                    <a:pt x="857466" y="596900"/>
                  </a:lnTo>
                  <a:lnTo>
                    <a:pt x="861001" y="584200"/>
                  </a:lnTo>
                  <a:lnTo>
                    <a:pt x="858761" y="571500"/>
                  </a:lnTo>
                  <a:lnTo>
                    <a:pt x="851046" y="558800"/>
                  </a:lnTo>
                  <a:lnTo>
                    <a:pt x="853336" y="546100"/>
                  </a:lnTo>
                  <a:close/>
                </a:path>
                <a:path w="895984" h="1384300">
                  <a:moveTo>
                    <a:pt x="697084" y="114300"/>
                  </a:moveTo>
                  <a:lnTo>
                    <a:pt x="795" y="114300"/>
                  </a:lnTo>
                  <a:lnTo>
                    <a:pt x="5174" y="127000"/>
                  </a:lnTo>
                  <a:lnTo>
                    <a:pt x="14332" y="152400"/>
                  </a:lnTo>
                  <a:lnTo>
                    <a:pt x="12631" y="152400"/>
                  </a:lnTo>
                  <a:lnTo>
                    <a:pt x="9088" y="165100"/>
                  </a:lnTo>
                  <a:lnTo>
                    <a:pt x="6043" y="190500"/>
                  </a:lnTo>
                  <a:lnTo>
                    <a:pt x="5835" y="215900"/>
                  </a:lnTo>
                  <a:lnTo>
                    <a:pt x="7041" y="215900"/>
                  </a:lnTo>
                  <a:lnTo>
                    <a:pt x="10098" y="228600"/>
                  </a:lnTo>
                  <a:lnTo>
                    <a:pt x="17396" y="241300"/>
                  </a:lnTo>
                  <a:lnTo>
                    <a:pt x="31324" y="254000"/>
                  </a:lnTo>
                  <a:lnTo>
                    <a:pt x="29665" y="266700"/>
                  </a:lnTo>
                  <a:lnTo>
                    <a:pt x="22366" y="292100"/>
                  </a:lnTo>
                  <a:lnTo>
                    <a:pt x="20707" y="304800"/>
                  </a:lnTo>
                  <a:lnTo>
                    <a:pt x="21039" y="317500"/>
                  </a:lnTo>
                  <a:lnTo>
                    <a:pt x="23361" y="330200"/>
                  </a:lnTo>
                  <a:lnTo>
                    <a:pt x="29665" y="330200"/>
                  </a:lnTo>
                  <a:lnTo>
                    <a:pt x="41941" y="342900"/>
                  </a:lnTo>
                  <a:lnTo>
                    <a:pt x="38738" y="355600"/>
                  </a:lnTo>
                  <a:lnTo>
                    <a:pt x="31453" y="368300"/>
                  </a:lnTo>
                  <a:lnTo>
                    <a:pt x="23570" y="393700"/>
                  </a:lnTo>
                  <a:lnTo>
                    <a:pt x="18573" y="419100"/>
                  </a:lnTo>
                  <a:lnTo>
                    <a:pt x="17186" y="431800"/>
                  </a:lnTo>
                  <a:lnTo>
                    <a:pt x="19378" y="457200"/>
                  </a:lnTo>
                  <a:lnTo>
                    <a:pt x="27541" y="469900"/>
                  </a:lnTo>
                  <a:lnTo>
                    <a:pt x="44062" y="482600"/>
                  </a:lnTo>
                  <a:lnTo>
                    <a:pt x="41722" y="482600"/>
                  </a:lnTo>
                  <a:lnTo>
                    <a:pt x="36495" y="495300"/>
                  </a:lnTo>
                  <a:lnTo>
                    <a:pt x="31070" y="508000"/>
                  </a:lnTo>
                  <a:lnTo>
                    <a:pt x="28137" y="533400"/>
                  </a:lnTo>
                  <a:lnTo>
                    <a:pt x="27835" y="546100"/>
                  </a:lnTo>
                  <a:lnTo>
                    <a:pt x="29726" y="558800"/>
                  </a:lnTo>
                  <a:lnTo>
                    <a:pt x="35600" y="558800"/>
                  </a:lnTo>
                  <a:lnTo>
                    <a:pt x="47250" y="584200"/>
                  </a:lnTo>
                  <a:lnTo>
                    <a:pt x="41040" y="596900"/>
                  </a:lnTo>
                  <a:lnTo>
                    <a:pt x="231781" y="596900"/>
                  </a:lnTo>
                  <a:lnTo>
                    <a:pt x="233356" y="584200"/>
                  </a:lnTo>
                  <a:lnTo>
                    <a:pt x="234254" y="558800"/>
                  </a:lnTo>
                  <a:lnTo>
                    <a:pt x="233064" y="533400"/>
                  </a:lnTo>
                  <a:lnTo>
                    <a:pt x="231222" y="520700"/>
                  </a:lnTo>
                  <a:lnTo>
                    <a:pt x="228285" y="508000"/>
                  </a:lnTo>
                  <a:lnTo>
                    <a:pt x="222162" y="508000"/>
                  </a:lnTo>
                  <a:lnTo>
                    <a:pt x="210763" y="495300"/>
                  </a:lnTo>
                  <a:lnTo>
                    <a:pt x="211493" y="482600"/>
                  </a:lnTo>
                  <a:lnTo>
                    <a:pt x="212622" y="469900"/>
                  </a:lnTo>
                  <a:lnTo>
                    <a:pt x="212557" y="444500"/>
                  </a:lnTo>
                  <a:lnTo>
                    <a:pt x="209708" y="419100"/>
                  </a:lnTo>
                  <a:lnTo>
                    <a:pt x="205541" y="393700"/>
                  </a:lnTo>
                  <a:lnTo>
                    <a:pt x="200280" y="381000"/>
                  </a:lnTo>
                  <a:lnTo>
                    <a:pt x="190440" y="368300"/>
                  </a:lnTo>
                  <a:lnTo>
                    <a:pt x="172536" y="342900"/>
                  </a:lnTo>
                  <a:lnTo>
                    <a:pt x="174180" y="342900"/>
                  </a:lnTo>
                  <a:lnTo>
                    <a:pt x="177717" y="330200"/>
                  </a:lnTo>
                  <a:lnTo>
                    <a:pt x="181054" y="304800"/>
                  </a:lnTo>
                  <a:lnTo>
                    <a:pt x="182099" y="279400"/>
                  </a:lnTo>
                  <a:lnTo>
                    <a:pt x="181051" y="266700"/>
                  </a:lnTo>
                  <a:lnTo>
                    <a:pt x="177716" y="266700"/>
                  </a:lnTo>
                  <a:lnTo>
                    <a:pt x="169406" y="254000"/>
                  </a:lnTo>
                  <a:lnTo>
                    <a:pt x="153435" y="228600"/>
                  </a:lnTo>
                  <a:lnTo>
                    <a:pt x="155258" y="228600"/>
                  </a:lnTo>
                  <a:lnTo>
                    <a:pt x="163282" y="203200"/>
                  </a:lnTo>
                  <a:lnTo>
                    <a:pt x="165106" y="190500"/>
                  </a:lnTo>
                  <a:lnTo>
                    <a:pt x="164791" y="177800"/>
                  </a:lnTo>
                  <a:lnTo>
                    <a:pt x="162585" y="165100"/>
                  </a:lnTo>
                  <a:lnTo>
                    <a:pt x="156598" y="152400"/>
                  </a:lnTo>
                  <a:lnTo>
                    <a:pt x="144938" y="127000"/>
                  </a:lnTo>
                  <a:lnTo>
                    <a:pt x="682732" y="127000"/>
                  </a:lnTo>
                  <a:lnTo>
                    <a:pt x="697084" y="114300"/>
                  </a:lnTo>
                  <a:close/>
                </a:path>
                <a:path w="895984" h="1384300">
                  <a:moveTo>
                    <a:pt x="878656" y="355600"/>
                  </a:moveTo>
                  <a:lnTo>
                    <a:pt x="776812" y="355600"/>
                  </a:lnTo>
                  <a:lnTo>
                    <a:pt x="770874" y="368300"/>
                  </a:lnTo>
                  <a:lnTo>
                    <a:pt x="764140" y="381000"/>
                  </a:lnTo>
                  <a:lnTo>
                    <a:pt x="759199" y="393700"/>
                  </a:lnTo>
                  <a:lnTo>
                    <a:pt x="758014" y="406400"/>
                  </a:lnTo>
                  <a:lnTo>
                    <a:pt x="758669" y="419100"/>
                  </a:lnTo>
                  <a:lnTo>
                    <a:pt x="762110" y="431800"/>
                  </a:lnTo>
                  <a:lnTo>
                    <a:pt x="769283" y="457200"/>
                  </a:lnTo>
                  <a:lnTo>
                    <a:pt x="763059" y="457200"/>
                  </a:lnTo>
                  <a:lnTo>
                    <a:pt x="757801" y="469900"/>
                  </a:lnTo>
                  <a:lnTo>
                    <a:pt x="753357" y="482600"/>
                  </a:lnTo>
                  <a:lnTo>
                    <a:pt x="749488" y="495300"/>
                  </a:lnTo>
                  <a:lnTo>
                    <a:pt x="748309" y="495300"/>
                  </a:lnTo>
                  <a:lnTo>
                    <a:pt x="749921" y="508000"/>
                  </a:lnTo>
                  <a:lnTo>
                    <a:pt x="754424" y="520700"/>
                  </a:lnTo>
                  <a:lnTo>
                    <a:pt x="752217" y="520700"/>
                  </a:lnTo>
                  <a:lnTo>
                    <a:pt x="747123" y="533400"/>
                  </a:lnTo>
                  <a:lnTo>
                    <a:pt x="741431" y="533400"/>
                  </a:lnTo>
                  <a:lnTo>
                    <a:pt x="737432" y="546100"/>
                  </a:lnTo>
                  <a:lnTo>
                    <a:pt x="859010" y="546100"/>
                  </a:lnTo>
                  <a:lnTo>
                    <a:pt x="866278" y="533400"/>
                  </a:lnTo>
                  <a:lnTo>
                    <a:pt x="873347" y="520700"/>
                  </a:lnTo>
                  <a:lnTo>
                    <a:pt x="878086" y="508000"/>
                  </a:lnTo>
                  <a:lnTo>
                    <a:pt x="879443" y="495300"/>
                  </a:lnTo>
                  <a:lnTo>
                    <a:pt x="877219" y="482600"/>
                  </a:lnTo>
                  <a:lnTo>
                    <a:pt x="871213" y="469900"/>
                  </a:lnTo>
                  <a:lnTo>
                    <a:pt x="873620" y="469900"/>
                  </a:lnTo>
                  <a:lnTo>
                    <a:pt x="879313" y="457200"/>
                  </a:lnTo>
                  <a:lnTo>
                    <a:pt x="886001" y="444500"/>
                  </a:lnTo>
                  <a:lnTo>
                    <a:pt x="891394" y="419100"/>
                  </a:lnTo>
                  <a:lnTo>
                    <a:pt x="894181" y="406400"/>
                  </a:lnTo>
                  <a:lnTo>
                    <a:pt x="893783" y="393700"/>
                  </a:lnTo>
                  <a:lnTo>
                    <a:pt x="889006" y="381000"/>
                  </a:lnTo>
                  <a:lnTo>
                    <a:pt x="878656" y="355600"/>
                  </a:lnTo>
                  <a:close/>
                </a:path>
                <a:path w="895984" h="1384300">
                  <a:moveTo>
                    <a:pt x="889517" y="254000"/>
                  </a:moveTo>
                  <a:lnTo>
                    <a:pt x="786023" y="254000"/>
                  </a:lnTo>
                  <a:lnTo>
                    <a:pt x="779497" y="266700"/>
                  </a:lnTo>
                  <a:lnTo>
                    <a:pt x="772642" y="279400"/>
                  </a:lnTo>
                  <a:lnTo>
                    <a:pt x="768750" y="292100"/>
                  </a:lnTo>
                  <a:lnTo>
                    <a:pt x="765337" y="317500"/>
                  </a:lnTo>
                  <a:lnTo>
                    <a:pt x="765305" y="330200"/>
                  </a:lnTo>
                  <a:lnTo>
                    <a:pt x="769650" y="342900"/>
                  </a:lnTo>
                  <a:lnTo>
                    <a:pt x="779367" y="355600"/>
                  </a:lnTo>
                  <a:lnTo>
                    <a:pt x="881160" y="355600"/>
                  </a:lnTo>
                  <a:lnTo>
                    <a:pt x="886750" y="342900"/>
                  </a:lnTo>
                  <a:lnTo>
                    <a:pt x="892538" y="317500"/>
                  </a:lnTo>
                  <a:lnTo>
                    <a:pt x="895635" y="292100"/>
                  </a:lnTo>
                  <a:lnTo>
                    <a:pt x="895987" y="279400"/>
                  </a:lnTo>
                  <a:lnTo>
                    <a:pt x="894445" y="266700"/>
                  </a:lnTo>
                  <a:lnTo>
                    <a:pt x="889517" y="254000"/>
                  </a:lnTo>
                  <a:close/>
                </a:path>
                <a:path w="895984" h="1384300">
                  <a:moveTo>
                    <a:pt x="225990" y="0"/>
                  </a:moveTo>
                  <a:lnTo>
                    <a:pt x="126064" y="0"/>
                  </a:lnTo>
                  <a:lnTo>
                    <a:pt x="116973" y="12700"/>
                  </a:lnTo>
                  <a:lnTo>
                    <a:pt x="28808" y="12700"/>
                  </a:lnTo>
                  <a:lnTo>
                    <a:pt x="15284" y="38100"/>
                  </a:lnTo>
                  <a:lnTo>
                    <a:pt x="10752" y="50800"/>
                  </a:lnTo>
                  <a:lnTo>
                    <a:pt x="9023" y="63500"/>
                  </a:lnTo>
                  <a:lnTo>
                    <a:pt x="6964" y="76200"/>
                  </a:lnTo>
                  <a:lnTo>
                    <a:pt x="5304" y="88900"/>
                  </a:lnTo>
                  <a:lnTo>
                    <a:pt x="3646" y="88900"/>
                  </a:lnTo>
                  <a:lnTo>
                    <a:pt x="1594" y="101600"/>
                  </a:lnTo>
                  <a:lnTo>
                    <a:pt x="0" y="114300"/>
                  </a:lnTo>
                  <a:lnTo>
                    <a:pt x="750036" y="114300"/>
                  </a:lnTo>
                  <a:lnTo>
                    <a:pt x="751628" y="127000"/>
                  </a:lnTo>
                  <a:lnTo>
                    <a:pt x="753714" y="139700"/>
                  </a:lnTo>
                  <a:lnTo>
                    <a:pt x="755947" y="152400"/>
                  </a:lnTo>
                  <a:lnTo>
                    <a:pt x="761263" y="152400"/>
                  </a:lnTo>
                  <a:lnTo>
                    <a:pt x="771404" y="165100"/>
                  </a:lnTo>
                  <a:lnTo>
                    <a:pt x="768759" y="165100"/>
                  </a:lnTo>
                  <a:lnTo>
                    <a:pt x="763378" y="177800"/>
                  </a:lnTo>
                  <a:lnTo>
                    <a:pt x="759092" y="190500"/>
                  </a:lnTo>
                  <a:lnTo>
                    <a:pt x="759733" y="215900"/>
                  </a:lnTo>
                  <a:lnTo>
                    <a:pt x="761782" y="228600"/>
                  </a:lnTo>
                  <a:lnTo>
                    <a:pt x="765506" y="228600"/>
                  </a:lnTo>
                  <a:lnTo>
                    <a:pt x="773643" y="241300"/>
                  </a:lnTo>
                  <a:lnTo>
                    <a:pt x="788930" y="254000"/>
                  </a:lnTo>
                  <a:lnTo>
                    <a:pt x="879710" y="254000"/>
                  </a:lnTo>
                  <a:lnTo>
                    <a:pt x="881352" y="241300"/>
                  </a:lnTo>
                  <a:lnTo>
                    <a:pt x="884886" y="228600"/>
                  </a:lnTo>
                  <a:lnTo>
                    <a:pt x="888223" y="215900"/>
                  </a:lnTo>
                  <a:lnTo>
                    <a:pt x="889273" y="190500"/>
                  </a:lnTo>
                  <a:lnTo>
                    <a:pt x="888558" y="177800"/>
                  </a:lnTo>
                  <a:lnTo>
                    <a:pt x="885885" y="177800"/>
                  </a:lnTo>
                  <a:lnTo>
                    <a:pt x="879064" y="165100"/>
                  </a:lnTo>
                  <a:lnTo>
                    <a:pt x="865905" y="139700"/>
                  </a:lnTo>
                  <a:lnTo>
                    <a:pt x="866553" y="139700"/>
                  </a:lnTo>
                  <a:lnTo>
                    <a:pt x="867899" y="114300"/>
                  </a:lnTo>
                  <a:lnTo>
                    <a:pt x="869044" y="101600"/>
                  </a:lnTo>
                  <a:lnTo>
                    <a:pt x="869092" y="88900"/>
                  </a:lnTo>
                  <a:lnTo>
                    <a:pt x="868201" y="76200"/>
                  </a:lnTo>
                  <a:lnTo>
                    <a:pt x="865913" y="63500"/>
                  </a:lnTo>
                  <a:lnTo>
                    <a:pt x="849979" y="63500"/>
                  </a:lnTo>
                  <a:lnTo>
                    <a:pt x="848786" y="50800"/>
                  </a:lnTo>
                  <a:lnTo>
                    <a:pt x="409683" y="50800"/>
                  </a:lnTo>
                  <a:lnTo>
                    <a:pt x="396156" y="38100"/>
                  </a:lnTo>
                  <a:lnTo>
                    <a:pt x="326501" y="38100"/>
                  </a:lnTo>
                  <a:lnTo>
                    <a:pt x="315288" y="25400"/>
                  </a:lnTo>
                  <a:lnTo>
                    <a:pt x="257137" y="25400"/>
                  </a:lnTo>
                  <a:lnTo>
                    <a:pt x="245645" y="12700"/>
                  </a:lnTo>
                  <a:lnTo>
                    <a:pt x="225990" y="0"/>
                  </a:lnTo>
                  <a:close/>
                </a:path>
                <a:path w="895984" h="1384300">
                  <a:moveTo>
                    <a:pt x="519754" y="177800"/>
                  </a:moveTo>
                  <a:lnTo>
                    <a:pt x="323747" y="177800"/>
                  </a:lnTo>
                  <a:lnTo>
                    <a:pt x="335794" y="190500"/>
                  </a:lnTo>
                  <a:lnTo>
                    <a:pt x="510282" y="190500"/>
                  </a:lnTo>
                  <a:lnTo>
                    <a:pt x="519754" y="177800"/>
                  </a:lnTo>
                  <a:close/>
                </a:path>
                <a:path w="895984" h="1384300">
                  <a:moveTo>
                    <a:pt x="573906" y="165100"/>
                  </a:moveTo>
                  <a:lnTo>
                    <a:pt x="242886" y="165100"/>
                  </a:lnTo>
                  <a:lnTo>
                    <a:pt x="254565" y="177800"/>
                  </a:lnTo>
                  <a:lnTo>
                    <a:pt x="554917" y="177800"/>
                  </a:lnTo>
                  <a:lnTo>
                    <a:pt x="573906" y="165100"/>
                  </a:lnTo>
                  <a:close/>
                </a:path>
                <a:path w="895984" h="1384300">
                  <a:moveTo>
                    <a:pt x="612133" y="139700"/>
                  </a:moveTo>
                  <a:lnTo>
                    <a:pt x="168826" y="139700"/>
                  </a:lnTo>
                  <a:lnTo>
                    <a:pt x="190625" y="152400"/>
                  </a:lnTo>
                  <a:lnTo>
                    <a:pt x="226499" y="165100"/>
                  </a:lnTo>
                  <a:lnTo>
                    <a:pt x="235125" y="165100"/>
                  </a:lnTo>
                  <a:lnTo>
                    <a:pt x="233064" y="152400"/>
                  </a:lnTo>
                  <a:lnTo>
                    <a:pt x="599177" y="152400"/>
                  </a:lnTo>
                  <a:lnTo>
                    <a:pt x="612133" y="139700"/>
                  </a:lnTo>
                  <a:close/>
                </a:path>
                <a:path w="895984" h="1384300">
                  <a:moveTo>
                    <a:pt x="599177" y="152400"/>
                  </a:moveTo>
                  <a:lnTo>
                    <a:pt x="233064" y="152400"/>
                  </a:lnTo>
                  <a:lnTo>
                    <a:pt x="235586" y="165100"/>
                  </a:lnTo>
                  <a:lnTo>
                    <a:pt x="590877" y="165100"/>
                  </a:lnTo>
                  <a:lnTo>
                    <a:pt x="599177" y="152400"/>
                  </a:lnTo>
                  <a:close/>
                </a:path>
                <a:path w="895984" h="1384300">
                  <a:moveTo>
                    <a:pt x="682732" y="127000"/>
                  </a:moveTo>
                  <a:lnTo>
                    <a:pt x="144938" y="127000"/>
                  </a:lnTo>
                  <a:lnTo>
                    <a:pt x="151806" y="139700"/>
                  </a:lnTo>
                  <a:lnTo>
                    <a:pt x="673855" y="139700"/>
                  </a:lnTo>
                  <a:lnTo>
                    <a:pt x="682732" y="127000"/>
                  </a:lnTo>
                  <a:close/>
                </a:path>
                <a:path w="895984" h="1384300">
                  <a:moveTo>
                    <a:pt x="480917" y="38100"/>
                  </a:moveTo>
                  <a:lnTo>
                    <a:pt x="460292" y="38100"/>
                  </a:lnTo>
                  <a:lnTo>
                    <a:pt x="447153" y="50800"/>
                  </a:lnTo>
                  <a:lnTo>
                    <a:pt x="496263" y="50800"/>
                  </a:lnTo>
                  <a:lnTo>
                    <a:pt x="480917" y="38100"/>
                  </a:lnTo>
                  <a:close/>
                </a:path>
                <a:path w="895984" h="1384300">
                  <a:moveTo>
                    <a:pt x="823070" y="12700"/>
                  </a:moveTo>
                  <a:lnTo>
                    <a:pt x="591029" y="12700"/>
                  </a:lnTo>
                  <a:lnTo>
                    <a:pt x="584624" y="25400"/>
                  </a:lnTo>
                  <a:lnTo>
                    <a:pt x="543122" y="25400"/>
                  </a:lnTo>
                  <a:lnTo>
                    <a:pt x="528253" y="38100"/>
                  </a:lnTo>
                  <a:lnTo>
                    <a:pt x="514447" y="38100"/>
                  </a:lnTo>
                  <a:lnTo>
                    <a:pt x="509136" y="50800"/>
                  </a:lnTo>
                  <a:lnTo>
                    <a:pt x="845204" y="50800"/>
                  </a:lnTo>
                  <a:lnTo>
                    <a:pt x="839231" y="38100"/>
                  </a:lnTo>
                  <a:lnTo>
                    <a:pt x="830865" y="25400"/>
                  </a:lnTo>
                  <a:lnTo>
                    <a:pt x="823070" y="12700"/>
                  </a:lnTo>
                  <a:close/>
                </a:path>
                <a:path w="895984" h="1384300">
                  <a:moveTo>
                    <a:pt x="768216" y="0"/>
                  </a:moveTo>
                  <a:lnTo>
                    <a:pt x="655146" y="0"/>
                  </a:lnTo>
                  <a:lnTo>
                    <a:pt x="650894" y="12700"/>
                  </a:lnTo>
                  <a:lnTo>
                    <a:pt x="785209" y="12700"/>
                  </a:lnTo>
                  <a:lnTo>
                    <a:pt x="768216" y="0"/>
                  </a:lnTo>
                  <a:close/>
                </a:path>
              </a:pathLst>
            </a:custGeom>
            <a:solidFill>
              <a:srgbClr val="BB7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6726" y="5665032"/>
            <a:ext cx="1227607" cy="2207491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388620" y="2452019"/>
            <a:ext cx="11189970" cy="9126855"/>
            <a:chOff x="388620" y="2452019"/>
            <a:chExt cx="11189970" cy="9126855"/>
          </a:xfrm>
        </p:grpSpPr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20" y="2872549"/>
              <a:ext cx="2602992" cy="260299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2840" y="3296776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3655" y="3423630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6316" y="3422192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C587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7909" y="3573233"/>
              <a:ext cx="98120" cy="17622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5225" y="2452019"/>
              <a:ext cx="11083290" cy="9126855"/>
            </a:xfrm>
            <a:custGeom>
              <a:avLst/>
              <a:gdLst/>
              <a:ahLst/>
              <a:cxnLst/>
              <a:rect l="l" t="t" r="r" b="b"/>
              <a:pathLst>
                <a:path w="11083290" h="9126855">
                  <a:moveTo>
                    <a:pt x="0" y="0"/>
                  </a:moveTo>
                  <a:lnTo>
                    <a:pt x="38100" y="9126791"/>
                  </a:lnTo>
                  <a:lnTo>
                    <a:pt x="11082947" y="9114650"/>
                  </a:lnTo>
                  <a:lnTo>
                    <a:pt x="11056645" y="5474157"/>
                  </a:lnTo>
                  <a:lnTo>
                    <a:pt x="8168157" y="5454523"/>
                  </a:lnTo>
                  <a:lnTo>
                    <a:pt x="8168144" y="2844977"/>
                  </a:lnTo>
                  <a:lnTo>
                    <a:pt x="11057597" y="2871228"/>
                  </a:lnTo>
                  <a:lnTo>
                    <a:pt x="11025860" y="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00527" y="3271583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356089" y="6674611"/>
            <a:ext cx="512381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404049"/>
                </a:solidFill>
                <a:latin typeface="Trebuchet MS"/>
                <a:cs typeface="Trebuchet MS"/>
              </a:rPr>
              <a:t>Gastrointestinal complications in the small and large intestine, including blind loop syndrome (small intestinal bacterial overgrowth), malabsorption syndrome, and intestinal pseudo-obstruction,</a:t>
            </a:r>
            <a:endParaRPr sz="27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404049"/>
                </a:solidFill>
                <a:latin typeface="Trebuchet MS"/>
                <a:cs typeface="Trebuchet MS"/>
              </a:rPr>
              <a:t>are common.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999016" y="3271583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C58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57676" y="3478441"/>
            <a:ext cx="4529024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49863" y="4476127"/>
            <a:ext cx="1541335" cy="1962962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25461" y="793534"/>
            <a:ext cx="10033000" cy="841256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2240"/>
              </a:spcBef>
            </a:pPr>
            <a:r>
              <a:rPr sz="3600" b="1" spc="95" dirty="0">
                <a:solidFill>
                  <a:srgbClr val="BB7232"/>
                </a:solidFill>
                <a:latin typeface="Trebuchet MS"/>
                <a:cs typeface="Trebuchet MS"/>
              </a:rPr>
              <a:t>DIFFUSE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BB7232"/>
                </a:solidFill>
                <a:latin typeface="Trebuchet MS"/>
                <a:cs typeface="Trebuchet MS"/>
              </a:rPr>
              <a:t>CUTANEOUS</a:t>
            </a:r>
            <a:r>
              <a:rPr sz="3600" b="1" spc="105" dirty="0">
                <a:solidFill>
                  <a:srgbClr val="BB7232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1590" y="4878146"/>
            <a:ext cx="2646045" cy="12522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512445" marR="5080" indent="-500380">
              <a:lnSpc>
                <a:spcPts val="4350"/>
              </a:lnSpc>
              <a:spcBef>
                <a:spcPts val="1040"/>
              </a:spcBef>
            </a:pPr>
            <a:r>
              <a:rPr sz="4400" b="1" spc="-87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4400" b="1" spc="-3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819" dirty="0">
                <a:solidFill>
                  <a:srgbClr val="FFFFFF"/>
                </a:solidFill>
                <a:latin typeface="Trebuchet MS"/>
                <a:cs typeface="Trebuchet MS"/>
              </a:rPr>
              <a:t>JUST </a:t>
            </a:r>
            <a:r>
              <a:rPr sz="4400" b="1" spc="-459" dirty="0">
                <a:solidFill>
                  <a:srgbClr val="FFFFFF"/>
                </a:solidFill>
                <a:latin typeface="Trebuchet MS"/>
                <a:cs typeface="Trebuchet MS"/>
              </a:rPr>
              <a:t>SKIN</a:t>
            </a:r>
            <a:r>
              <a:rPr sz="440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545" dirty="0">
                <a:solidFill>
                  <a:srgbClr val="FFFFFF"/>
                </a:solidFill>
                <a:latin typeface="Trebuchet MS"/>
                <a:cs typeface="Trebuchet MS"/>
              </a:rPr>
              <a:t>DEEP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1530" y="793813"/>
            <a:ext cx="10033000" cy="1137920"/>
          </a:xfrm>
          <a:custGeom>
            <a:avLst/>
            <a:gdLst/>
            <a:ahLst/>
            <a:cxnLst/>
            <a:rect l="l" t="t" r="r" b="b"/>
            <a:pathLst>
              <a:path w="10033000" h="1137920">
                <a:moveTo>
                  <a:pt x="526834" y="1137399"/>
                </a:moveTo>
                <a:lnTo>
                  <a:pt x="0" y="1137399"/>
                </a:lnTo>
                <a:lnTo>
                  <a:pt x="0" y="0"/>
                </a:lnTo>
                <a:lnTo>
                  <a:pt x="10033000" y="0"/>
                </a:lnTo>
                <a:lnTo>
                  <a:pt x="10033000" y="1137399"/>
                </a:lnTo>
                <a:lnTo>
                  <a:pt x="9512909" y="1137399"/>
                </a:lnTo>
              </a:path>
            </a:pathLst>
          </a:custGeom>
          <a:ln w="29095">
            <a:solidFill>
              <a:srgbClr val="8D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2400592" y="951839"/>
            <a:ext cx="6857415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700"/>
              </a:lnSpc>
              <a:spcBef>
                <a:spcPts val="100"/>
              </a:spcBef>
            </a:pPr>
            <a:r>
              <a:rPr sz="4800" spc="370" dirty="0"/>
              <a:t>SYSTEMIC</a:t>
            </a:r>
            <a:r>
              <a:rPr sz="4800" spc="495" dirty="0"/>
              <a:t> </a:t>
            </a:r>
            <a:r>
              <a:rPr sz="4800" spc="434" dirty="0"/>
              <a:t>SCLEROSIS</a:t>
            </a:r>
            <a:endParaRPr sz="4800" dirty="0"/>
          </a:p>
          <a:p>
            <a:pPr marR="10795" algn="ctr">
              <a:lnSpc>
                <a:spcPts val="3060"/>
              </a:lnSpc>
            </a:pPr>
            <a:r>
              <a:rPr sz="2600" b="0" dirty="0">
                <a:solidFill>
                  <a:srgbClr val="8E919D"/>
                </a:solidFill>
              </a:rPr>
              <a:t>A rare, progressive, immune-mediated disease</a:t>
            </a:r>
            <a:endParaRPr sz="2600" b="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038" y="1002639"/>
            <a:ext cx="6856095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500"/>
              </a:lnSpc>
              <a:spcBef>
                <a:spcPts val="100"/>
              </a:spcBef>
            </a:pPr>
            <a:r>
              <a:rPr sz="4800" spc="370" dirty="0"/>
              <a:t>SYSTEMIC</a:t>
            </a:r>
            <a:r>
              <a:rPr sz="4800" spc="495" dirty="0"/>
              <a:t> </a:t>
            </a:r>
            <a:r>
              <a:rPr sz="4800" spc="434" dirty="0"/>
              <a:t>SCLEROSIS</a:t>
            </a:r>
            <a:endParaRPr sz="4800" dirty="0"/>
          </a:p>
          <a:p>
            <a:pPr marR="23495" algn="ctr">
              <a:lnSpc>
                <a:spcPts val="2860"/>
              </a:lnSpc>
            </a:pPr>
            <a:r>
              <a:rPr sz="2600" dirty="0">
                <a:solidFill>
                  <a:srgbClr val="8E919D"/>
                </a:solidFill>
              </a:rPr>
              <a:t>A rare, progressive, immune-mediated disease</a:t>
            </a:r>
            <a:endParaRPr sz="2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03208" y="2740202"/>
            <a:ext cx="3238500" cy="3238500"/>
            <a:chOff x="2303208" y="2740202"/>
            <a:chExt cx="3238500" cy="3238500"/>
          </a:xfrm>
        </p:grpSpPr>
        <p:sp>
          <p:nvSpPr>
            <p:cNvPr id="4" name="object 4"/>
            <p:cNvSpPr/>
            <p:nvPr/>
          </p:nvSpPr>
          <p:spPr>
            <a:xfrm>
              <a:off x="2315908" y="2752902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1606296" y="0"/>
                  </a:moveTo>
                  <a:lnTo>
                    <a:pt x="1558076" y="709"/>
                  </a:lnTo>
                  <a:lnTo>
                    <a:pt x="1510210" y="2826"/>
                  </a:lnTo>
                  <a:lnTo>
                    <a:pt x="1462717" y="6329"/>
                  </a:lnTo>
                  <a:lnTo>
                    <a:pt x="1415617" y="11199"/>
                  </a:lnTo>
                  <a:lnTo>
                    <a:pt x="1368929" y="17416"/>
                  </a:lnTo>
                  <a:lnTo>
                    <a:pt x="1322674" y="24960"/>
                  </a:lnTo>
                  <a:lnTo>
                    <a:pt x="1276871" y="33811"/>
                  </a:lnTo>
                  <a:lnTo>
                    <a:pt x="1231540" y="43950"/>
                  </a:lnTo>
                  <a:lnTo>
                    <a:pt x="1186702" y="55356"/>
                  </a:lnTo>
                  <a:lnTo>
                    <a:pt x="1142376" y="68010"/>
                  </a:lnTo>
                  <a:lnTo>
                    <a:pt x="1098582" y="81891"/>
                  </a:lnTo>
                  <a:lnTo>
                    <a:pt x="1055339" y="96980"/>
                  </a:lnTo>
                  <a:lnTo>
                    <a:pt x="1012668" y="113257"/>
                  </a:lnTo>
                  <a:lnTo>
                    <a:pt x="970589" y="130702"/>
                  </a:lnTo>
                  <a:lnTo>
                    <a:pt x="929122" y="149295"/>
                  </a:lnTo>
                  <a:lnTo>
                    <a:pt x="888285" y="169016"/>
                  </a:lnTo>
                  <a:lnTo>
                    <a:pt x="848100" y="189846"/>
                  </a:lnTo>
                  <a:lnTo>
                    <a:pt x="808586" y="211765"/>
                  </a:lnTo>
                  <a:lnTo>
                    <a:pt x="769763" y="234752"/>
                  </a:lnTo>
                  <a:lnTo>
                    <a:pt x="731650" y="258787"/>
                  </a:lnTo>
                  <a:lnTo>
                    <a:pt x="694269" y="283852"/>
                  </a:lnTo>
                  <a:lnTo>
                    <a:pt x="657638" y="309926"/>
                  </a:lnTo>
                  <a:lnTo>
                    <a:pt x="621777" y="336989"/>
                  </a:lnTo>
                  <a:lnTo>
                    <a:pt x="586707" y="365021"/>
                  </a:lnTo>
                  <a:lnTo>
                    <a:pt x="552447" y="394002"/>
                  </a:lnTo>
                  <a:lnTo>
                    <a:pt x="519017" y="423913"/>
                  </a:lnTo>
                  <a:lnTo>
                    <a:pt x="486438" y="454734"/>
                  </a:lnTo>
                  <a:lnTo>
                    <a:pt x="454728" y="486444"/>
                  </a:lnTo>
                  <a:lnTo>
                    <a:pt x="423907" y="519024"/>
                  </a:lnTo>
                  <a:lnTo>
                    <a:pt x="393997" y="552454"/>
                  </a:lnTo>
                  <a:lnTo>
                    <a:pt x="365016" y="586715"/>
                  </a:lnTo>
                  <a:lnTo>
                    <a:pt x="336984" y="621785"/>
                  </a:lnTo>
                  <a:lnTo>
                    <a:pt x="309921" y="657646"/>
                  </a:lnTo>
                  <a:lnTo>
                    <a:pt x="283848" y="694277"/>
                  </a:lnTo>
                  <a:lnTo>
                    <a:pt x="258784" y="731659"/>
                  </a:lnTo>
                  <a:lnTo>
                    <a:pt x="234748" y="769772"/>
                  </a:lnTo>
                  <a:lnTo>
                    <a:pt x="211761" y="808595"/>
                  </a:lnTo>
                  <a:lnTo>
                    <a:pt x="189843" y="848110"/>
                  </a:lnTo>
                  <a:lnTo>
                    <a:pt x="169014" y="888295"/>
                  </a:lnTo>
                  <a:lnTo>
                    <a:pt x="149293" y="929132"/>
                  </a:lnTo>
                  <a:lnTo>
                    <a:pt x="130700" y="970600"/>
                  </a:lnTo>
                  <a:lnTo>
                    <a:pt x="113255" y="1012679"/>
                  </a:lnTo>
                  <a:lnTo>
                    <a:pt x="96978" y="1055350"/>
                  </a:lnTo>
                  <a:lnTo>
                    <a:pt x="81890" y="1098593"/>
                  </a:lnTo>
                  <a:lnTo>
                    <a:pt x="68008" y="1142387"/>
                  </a:lnTo>
                  <a:lnTo>
                    <a:pt x="55355" y="1186714"/>
                  </a:lnTo>
                  <a:lnTo>
                    <a:pt x="43949" y="1231552"/>
                  </a:lnTo>
                  <a:lnTo>
                    <a:pt x="33811" y="1276883"/>
                  </a:lnTo>
                  <a:lnTo>
                    <a:pt x="24960" y="1322686"/>
                  </a:lnTo>
                  <a:lnTo>
                    <a:pt x="17416" y="1368941"/>
                  </a:lnTo>
                  <a:lnTo>
                    <a:pt x="11199" y="1415629"/>
                  </a:lnTo>
                  <a:lnTo>
                    <a:pt x="6329" y="1462730"/>
                  </a:lnTo>
                  <a:lnTo>
                    <a:pt x="2826" y="1510223"/>
                  </a:lnTo>
                  <a:lnTo>
                    <a:pt x="709" y="1558089"/>
                  </a:lnTo>
                  <a:lnTo>
                    <a:pt x="0" y="1606308"/>
                  </a:lnTo>
                  <a:lnTo>
                    <a:pt x="709" y="1654527"/>
                  </a:lnTo>
                  <a:lnTo>
                    <a:pt x="2826" y="1702394"/>
                  </a:lnTo>
                  <a:lnTo>
                    <a:pt x="6329" y="1749887"/>
                  </a:lnTo>
                  <a:lnTo>
                    <a:pt x="11199" y="1796987"/>
                  </a:lnTo>
                  <a:lnTo>
                    <a:pt x="17416" y="1843675"/>
                  </a:lnTo>
                  <a:lnTo>
                    <a:pt x="24960" y="1889931"/>
                  </a:lnTo>
                  <a:lnTo>
                    <a:pt x="33811" y="1935733"/>
                  </a:lnTo>
                  <a:lnTo>
                    <a:pt x="43949" y="1981064"/>
                  </a:lnTo>
                  <a:lnTo>
                    <a:pt x="55355" y="2025903"/>
                  </a:lnTo>
                  <a:lnTo>
                    <a:pt x="68008" y="2070229"/>
                  </a:lnTo>
                  <a:lnTo>
                    <a:pt x="81890" y="2114023"/>
                  </a:lnTo>
                  <a:lnTo>
                    <a:pt x="96978" y="2157266"/>
                  </a:lnTo>
                  <a:lnTo>
                    <a:pt x="113255" y="2199937"/>
                  </a:lnTo>
                  <a:lnTo>
                    <a:pt x="130700" y="2242017"/>
                  </a:lnTo>
                  <a:lnTo>
                    <a:pt x="149293" y="2283485"/>
                  </a:lnTo>
                  <a:lnTo>
                    <a:pt x="169014" y="2324321"/>
                  </a:lnTo>
                  <a:lnTo>
                    <a:pt x="189843" y="2364507"/>
                  </a:lnTo>
                  <a:lnTo>
                    <a:pt x="211761" y="2404021"/>
                  </a:lnTo>
                  <a:lnTo>
                    <a:pt x="234748" y="2442845"/>
                  </a:lnTo>
                  <a:lnTo>
                    <a:pt x="258784" y="2480957"/>
                  </a:lnTo>
                  <a:lnTo>
                    <a:pt x="283848" y="2518339"/>
                  </a:lnTo>
                  <a:lnTo>
                    <a:pt x="309921" y="2554970"/>
                  </a:lnTo>
                  <a:lnTo>
                    <a:pt x="336984" y="2590831"/>
                  </a:lnTo>
                  <a:lnTo>
                    <a:pt x="365016" y="2625902"/>
                  </a:lnTo>
                  <a:lnTo>
                    <a:pt x="393997" y="2660162"/>
                  </a:lnTo>
                  <a:lnTo>
                    <a:pt x="423907" y="2693592"/>
                  </a:lnTo>
                  <a:lnTo>
                    <a:pt x="454728" y="2726172"/>
                  </a:lnTo>
                  <a:lnTo>
                    <a:pt x="486438" y="2757883"/>
                  </a:lnTo>
                  <a:lnTo>
                    <a:pt x="519017" y="2788703"/>
                  </a:lnTo>
                  <a:lnTo>
                    <a:pt x="552447" y="2818614"/>
                  </a:lnTo>
                  <a:lnTo>
                    <a:pt x="586707" y="2847596"/>
                  </a:lnTo>
                  <a:lnTo>
                    <a:pt x="621777" y="2875628"/>
                  </a:lnTo>
                  <a:lnTo>
                    <a:pt x="657638" y="2902691"/>
                  </a:lnTo>
                  <a:lnTo>
                    <a:pt x="694269" y="2928764"/>
                  </a:lnTo>
                  <a:lnTo>
                    <a:pt x="731650" y="2953829"/>
                  </a:lnTo>
                  <a:lnTo>
                    <a:pt x="769763" y="2977865"/>
                  </a:lnTo>
                  <a:lnTo>
                    <a:pt x="808586" y="3000852"/>
                  </a:lnTo>
                  <a:lnTo>
                    <a:pt x="848100" y="3022770"/>
                  </a:lnTo>
                  <a:lnTo>
                    <a:pt x="888285" y="3043600"/>
                  </a:lnTo>
                  <a:lnTo>
                    <a:pt x="929122" y="3063321"/>
                  </a:lnTo>
                  <a:lnTo>
                    <a:pt x="970589" y="3081915"/>
                  </a:lnTo>
                  <a:lnTo>
                    <a:pt x="1012668" y="3099360"/>
                  </a:lnTo>
                  <a:lnTo>
                    <a:pt x="1055339" y="3115637"/>
                  </a:lnTo>
                  <a:lnTo>
                    <a:pt x="1098582" y="3130726"/>
                  </a:lnTo>
                  <a:lnTo>
                    <a:pt x="1142376" y="3144607"/>
                  </a:lnTo>
                  <a:lnTo>
                    <a:pt x="1186702" y="3157260"/>
                  </a:lnTo>
                  <a:lnTo>
                    <a:pt x="1231540" y="3168666"/>
                  </a:lnTo>
                  <a:lnTo>
                    <a:pt x="1276871" y="3178805"/>
                  </a:lnTo>
                  <a:lnTo>
                    <a:pt x="1322674" y="3187656"/>
                  </a:lnTo>
                  <a:lnTo>
                    <a:pt x="1368929" y="3195200"/>
                  </a:lnTo>
                  <a:lnTo>
                    <a:pt x="1415617" y="3201417"/>
                  </a:lnTo>
                  <a:lnTo>
                    <a:pt x="1462717" y="3206287"/>
                  </a:lnTo>
                  <a:lnTo>
                    <a:pt x="1510210" y="3209790"/>
                  </a:lnTo>
                  <a:lnTo>
                    <a:pt x="1558076" y="3211907"/>
                  </a:lnTo>
                  <a:lnTo>
                    <a:pt x="1606296" y="3212617"/>
                  </a:lnTo>
                  <a:lnTo>
                    <a:pt x="1654515" y="3211907"/>
                  </a:lnTo>
                  <a:lnTo>
                    <a:pt x="1702382" y="3209790"/>
                  </a:lnTo>
                  <a:lnTo>
                    <a:pt x="1749876" y="3206287"/>
                  </a:lnTo>
                  <a:lnTo>
                    <a:pt x="1796977" y="3201417"/>
                  </a:lnTo>
                  <a:lnTo>
                    <a:pt x="1843665" y="3195200"/>
                  </a:lnTo>
                  <a:lnTo>
                    <a:pt x="1889921" y="3187656"/>
                  </a:lnTo>
                  <a:lnTo>
                    <a:pt x="1935724" y="3178805"/>
                  </a:lnTo>
                  <a:lnTo>
                    <a:pt x="1981055" y="3168666"/>
                  </a:lnTo>
                  <a:lnTo>
                    <a:pt x="2025894" y="3157260"/>
                  </a:lnTo>
                  <a:lnTo>
                    <a:pt x="2070221" y="3144607"/>
                  </a:lnTo>
                  <a:lnTo>
                    <a:pt x="2114016" y="3130726"/>
                  </a:lnTo>
                  <a:lnTo>
                    <a:pt x="2157258" y="3115637"/>
                  </a:lnTo>
                  <a:lnTo>
                    <a:pt x="2199930" y="3099360"/>
                  </a:lnTo>
                  <a:lnTo>
                    <a:pt x="2242009" y="3081915"/>
                  </a:lnTo>
                  <a:lnTo>
                    <a:pt x="2283477" y="3063321"/>
                  </a:lnTo>
                  <a:lnTo>
                    <a:pt x="2324314" y="3043600"/>
                  </a:lnTo>
                  <a:lnTo>
                    <a:pt x="2364500" y="3022770"/>
                  </a:lnTo>
                  <a:lnTo>
                    <a:pt x="2404014" y="3000852"/>
                  </a:lnTo>
                  <a:lnTo>
                    <a:pt x="2442837" y="2977865"/>
                  </a:lnTo>
                  <a:lnTo>
                    <a:pt x="2480950" y="2953829"/>
                  </a:lnTo>
                  <a:lnTo>
                    <a:pt x="2518332" y="2928764"/>
                  </a:lnTo>
                  <a:lnTo>
                    <a:pt x="2554963" y="2902691"/>
                  </a:lnTo>
                  <a:lnTo>
                    <a:pt x="2590824" y="2875628"/>
                  </a:lnTo>
                  <a:lnTo>
                    <a:pt x="2625894" y="2847596"/>
                  </a:lnTo>
                  <a:lnTo>
                    <a:pt x="2660154" y="2818614"/>
                  </a:lnTo>
                  <a:lnTo>
                    <a:pt x="2693584" y="2788703"/>
                  </a:lnTo>
                  <a:lnTo>
                    <a:pt x="2726164" y="2757883"/>
                  </a:lnTo>
                  <a:lnTo>
                    <a:pt x="2757875" y="2726172"/>
                  </a:lnTo>
                  <a:lnTo>
                    <a:pt x="2788695" y="2693592"/>
                  </a:lnTo>
                  <a:lnTo>
                    <a:pt x="2818606" y="2660162"/>
                  </a:lnTo>
                  <a:lnTo>
                    <a:pt x="2847587" y="2625902"/>
                  </a:lnTo>
                  <a:lnTo>
                    <a:pt x="2875619" y="2590831"/>
                  </a:lnTo>
                  <a:lnTo>
                    <a:pt x="2902682" y="2554970"/>
                  </a:lnTo>
                  <a:lnTo>
                    <a:pt x="2928755" y="2518339"/>
                  </a:lnTo>
                  <a:lnTo>
                    <a:pt x="2953819" y="2480957"/>
                  </a:lnTo>
                  <a:lnTo>
                    <a:pt x="2977855" y="2442845"/>
                  </a:lnTo>
                  <a:lnTo>
                    <a:pt x="3000842" y="2404021"/>
                  </a:lnTo>
                  <a:lnTo>
                    <a:pt x="3022760" y="2364507"/>
                  </a:lnTo>
                  <a:lnTo>
                    <a:pt x="3043590" y="2324321"/>
                  </a:lnTo>
                  <a:lnTo>
                    <a:pt x="3063311" y="2283485"/>
                  </a:lnTo>
                  <a:lnTo>
                    <a:pt x="3081904" y="2242017"/>
                  </a:lnTo>
                  <a:lnTo>
                    <a:pt x="3099349" y="2199937"/>
                  </a:lnTo>
                  <a:lnTo>
                    <a:pt x="3115625" y="2157266"/>
                  </a:lnTo>
                  <a:lnTo>
                    <a:pt x="3130714" y="2114023"/>
                  </a:lnTo>
                  <a:lnTo>
                    <a:pt x="3144595" y="2070229"/>
                  </a:lnTo>
                  <a:lnTo>
                    <a:pt x="3157249" y="2025903"/>
                  </a:lnTo>
                  <a:lnTo>
                    <a:pt x="3168654" y="1981064"/>
                  </a:lnTo>
                  <a:lnTo>
                    <a:pt x="3178793" y="1935733"/>
                  </a:lnTo>
                  <a:lnTo>
                    <a:pt x="3187644" y="1889931"/>
                  </a:lnTo>
                  <a:lnTo>
                    <a:pt x="3195188" y="1843675"/>
                  </a:lnTo>
                  <a:lnTo>
                    <a:pt x="3201405" y="1796987"/>
                  </a:lnTo>
                  <a:lnTo>
                    <a:pt x="3206275" y="1749887"/>
                  </a:lnTo>
                  <a:lnTo>
                    <a:pt x="3209778" y="1702394"/>
                  </a:lnTo>
                  <a:lnTo>
                    <a:pt x="3211894" y="1654527"/>
                  </a:lnTo>
                  <a:lnTo>
                    <a:pt x="3212604" y="1606308"/>
                  </a:lnTo>
                  <a:lnTo>
                    <a:pt x="3211894" y="1558089"/>
                  </a:lnTo>
                  <a:lnTo>
                    <a:pt x="3209778" y="1510223"/>
                  </a:lnTo>
                  <a:lnTo>
                    <a:pt x="3206275" y="1462730"/>
                  </a:lnTo>
                  <a:lnTo>
                    <a:pt x="3201405" y="1415629"/>
                  </a:lnTo>
                  <a:lnTo>
                    <a:pt x="3195188" y="1368941"/>
                  </a:lnTo>
                  <a:lnTo>
                    <a:pt x="3187644" y="1322686"/>
                  </a:lnTo>
                  <a:lnTo>
                    <a:pt x="3178793" y="1276883"/>
                  </a:lnTo>
                  <a:lnTo>
                    <a:pt x="3168654" y="1231552"/>
                  </a:lnTo>
                  <a:lnTo>
                    <a:pt x="3157249" y="1186714"/>
                  </a:lnTo>
                  <a:lnTo>
                    <a:pt x="3144595" y="1142387"/>
                  </a:lnTo>
                  <a:lnTo>
                    <a:pt x="3130714" y="1098593"/>
                  </a:lnTo>
                  <a:lnTo>
                    <a:pt x="3115625" y="1055350"/>
                  </a:lnTo>
                  <a:lnTo>
                    <a:pt x="3099349" y="1012679"/>
                  </a:lnTo>
                  <a:lnTo>
                    <a:pt x="3081904" y="970600"/>
                  </a:lnTo>
                  <a:lnTo>
                    <a:pt x="3063311" y="929132"/>
                  </a:lnTo>
                  <a:lnTo>
                    <a:pt x="3043590" y="888295"/>
                  </a:lnTo>
                  <a:lnTo>
                    <a:pt x="3022760" y="848110"/>
                  </a:lnTo>
                  <a:lnTo>
                    <a:pt x="3000842" y="808595"/>
                  </a:lnTo>
                  <a:lnTo>
                    <a:pt x="2977855" y="769772"/>
                  </a:lnTo>
                  <a:lnTo>
                    <a:pt x="2953819" y="731659"/>
                  </a:lnTo>
                  <a:lnTo>
                    <a:pt x="2928755" y="694277"/>
                  </a:lnTo>
                  <a:lnTo>
                    <a:pt x="2902682" y="657646"/>
                  </a:lnTo>
                  <a:lnTo>
                    <a:pt x="2875619" y="621785"/>
                  </a:lnTo>
                  <a:lnTo>
                    <a:pt x="2847587" y="586715"/>
                  </a:lnTo>
                  <a:lnTo>
                    <a:pt x="2818606" y="552454"/>
                  </a:lnTo>
                  <a:lnTo>
                    <a:pt x="2788695" y="519024"/>
                  </a:lnTo>
                  <a:lnTo>
                    <a:pt x="2757875" y="486444"/>
                  </a:lnTo>
                  <a:lnTo>
                    <a:pt x="2726164" y="454734"/>
                  </a:lnTo>
                  <a:lnTo>
                    <a:pt x="2693584" y="423913"/>
                  </a:lnTo>
                  <a:lnTo>
                    <a:pt x="2660154" y="394002"/>
                  </a:lnTo>
                  <a:lnTo>
                    <a:pt x="2625894" y="365021"/>
                  </a:lnTo>
                  <a:lnTo>
                    <a:pt x="2590824" y="336989"/>
                  </a:lnTo>
                  <a:lnTo>
                    <a:pt x="2554963" y="309926"/>
                  </a:lnTo>
                  <a:lnTo>
                    <a:pt x="2518332" y="283852"/>
                  </a:lnTo>
                  <a:lnTo>
                    <a:pt x="2480950" y="258787"/>
                  </a:lnTo>
                  <a:lnTo>
                    <a:pt x="2442837" y="234752"/>
                  </a:lnTo>
                  <a:lnTo>
                    <a:pt x="2404014" y="211765"/>
                  </a:lnTo>
                  <a:lnTo>
                    <a:pt x="2364500" y="189846"/>
                  </a:lnTo>
                  <a:lnTo>
                    <a:pt x="2324314" y="169016"/>
                  </a:lnTo>
                  <a:lnTo>
                    <a:pt x="2283477" y="149295"/>
                  </a:lnTo>
                  <a:lnTo>
                    <a:pt x="2242009" y="130702"/>
                  </a:lnTo>
                  <a:lnTo>
                    <a:pt x="2199930" y="113257"/>
                  </a:lnTo>
                  <a:lnTo>
                    <a:pt x="2157258" y="96980"/>
                  </a:lnTo>
                  <a:lnTo>
                    <a:pt x="2114016" y="81891"/>
                  </a:lnTo>
                  <a:lnTo>
                    <a:pt x="2070221" y="68010"/>
                  </a:lnTo>
                  <a:lnTo>
                    <a:pt x="2025894" y="55356"/>
                  </a:lnTo>
                  <a:lnTo>
                    <a:pt x="1981055" y="43950"/>
                  </a:lnTo>
                  <a:lnTo>
                    <a:pt x="1935724" y="33811"/>
                  </a:lnTo>
                  <a:lnTo>
                    <a:pt x="1889921" y="24960"/>
                  </a:lnTo>
                  <a:lnTo>
                    <a:pt x="1843665" y="17416"/>
                  </a:lnTo>
                  <a:lnTo>
                    <a:pt x="1796977" y="11199"/>
                  </a:lnTo>
                  <a:lnTo>
                    <a:pt x="1749876" y="6329"/>
                  </a:lnTo>
                  <a:lnTo>
                    <a:pt x="1702382" y="2826"/>
                  </a:lnTo>
                  <a:lnTo>
                    <a:pt x="1654515" y="709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A3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5908" y="2752902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3212604" y="1606308"/>
                  </a:moveTo>
                  <a:lnTo>
                    <a:pt x="3211894" y="1654527"/>
                  </a:lnTo>
                  <a:lnTo>
                    <a:pt x="3209778" y="1702394"/>
                  </a:lnTo>
                  <a:lnTo>
                    <a:pt x="3206275" y="1749887"/>
                  </a:lnTo>
                  <a:lnTo>
                    <a:pt x="3201405" y="1796987"/>
                  </a:lnTo>
                  <a:lnTo>
                    <a:pt x="3195188" y="1843675"/>
                  </a:lnTo>
                  <a:lnTo>
                    <a:pt x="3187644" y="1889931"/>
                  </a:lnTo>
                  <a:lnTo>
                    <a:pt x="3178793" y="1935733"/>
                  </a:lnTo>
                  <a:lnTo>
                    <a:pt x="3168654" y="1981064"/>
                  </a:lnTo>
                  <a:lnTo>
                    <a:pt x="3157249" y="2025903"/>
                  </a:lnTo>
                  <a:lnTo>
                    <a:pt x="3144595" y="2070229"/>
                  </a:lnTo>
                  <a:lnTo>
                    <a:pt x="3130714" y="2114023"/>
                  </a:lnTo>
                  <a:lnTo>
                    <a:pt x="3115625" y="2157266"/>
                  </a:lnTo>
                  <a:lnTo>
                    <a:pt x="3099349" y="2199937"/>
                  </a:lnTo>
                  <a:lnTo>
                    <a:pt x="3081904" y="2242017"/>
                  </a:lnTo>
                  <a:lnTo>
                    <a:pt x="3063311" y="2283485"/>
                  </a:lnTo>
                  <a:lnTo>
                    <a:pt x="3043590" y="2324321"/>
                  </a:lnTo>
                  <a:lnTo>
                    <a:pt x="3022760" y="2364507"/>
                  </a:lnTo>
                  <a:lnTo>
                    <a:pt x="3000842" y="2404021"/>
                  </a:lnTo>
                  <a:lnTo>
                    <a:pt x="2977855" y="2442845"/>
                  </a:lnTo>
                  <a:lnTo>
                    <a:pt x="2953819" y="2480957"/>
                  </a:lnTo>
                  <a:lnTo>
                    <a:pt x="2928755" y="2518339"/>
                  </a:lnTo>
                  <a:lnTo>
                    <a:pt x="2902682" y="2554970"/>
                  </a:lnTo>
                  <a:lnTo>
                    <a:pt x="2875619" y="2590831"/>
                  </a:lnTo>
                  <a:lnTo>
                    <a:pt x="2847587" y="2625902"/>
                  </a:lnTo>
                  <a:lnTo>
                    <a:pt x="2818606" y="2660162"/>
                  </a:lnTo>
                  <a:lnTo>
                    <a:pt x="2788695" y="2693592"/>
                  </a:lnTo>
                  <a:lnTo>
                    <a:pt x="2757875" y="2726172"/>
                  </a:lnTo>
                  <a:lnTo>
                    <a:pt x="2726164" y="2757883"/>
                  </a:lnTo>
                  <a:lnTo>
                    <a:pt x="2693584" y="2788703"/>
                  </a:lnTo>
                  <a:lnTo>
                    <a:pt x="2660154" y="2818614"/>
                  </a:lnTo>
                  <a:lnTo>
                    <a:pt x="2625894" y="2847596"/>
                  </a:lnTo>
                  <a:lnTo>
                    <a:pt x="2590824" y="2875628"/>
                  </a:lnTo>
                  <a:lnTo>
                    <a:pt x="2554963" y="2902691"/>
                  </a:lnTo>
                  <a:lnTo>
                    <a:pt x="2518332" y="2928764"/>
                  </a:lnTo>
                  <a:lnTo>
                    <a:pt x="2480950" y="2953829"/>
                  </a:lnTo>
                  <a:lnTo>
                    <a:pt x="2442837" y="2977865"/>
                  </a:lnTo>
                  <a:lnTo>
                    <a:pt x="2404014" y="3000852"/>
                  </a:lnTo>
                  <a:lnTo>
                    <a:pt x="2364500" y="3022770"/>
                  </a:lnTo>
                  <a:lnTo>
                    <a:pt x="2324314" y="3043600"/>
                  </a:lnTo>
                  <a:lnTo>
                    <a:pt x="2283477" y="3063321"/>
                  </a:lnTo>
                  <a:lnTo>
                    <a:pt x="2242009" y="3081915"/>
                  </a:lnTo>
                  <a:lnTo>
                    <a:pt x="2199930" y="3099360"/>
                  </a:lnTo>
                  <a:lnTo>
                    <a:pt x="2157258" y="3115637"/>
                  </a:lnTo>
                  <a:lnTo>
                    <a:pt x="2114016" y="3130726"/>
                  </a:lnTo>
                  <a:lnTo>
                    <a:pt x="2070221" y="3144607"/>
                  </a:lnTo>
                  <a:lnTo>
                    <a:pt x="2025894" y="3157260"/>
                  </a:lnTo>
                  <a:lnTo>
                    <a:pt x="1981055" y="3168666"/>
                  </a:lnTo>
                  <a:lnTo>
                    <a:pt x="1935724" y="3178805"/>
                  </a:lnTo>
                  <a:lnTo>
                    <a:pt x="1889921" y="3187656"/>
                  </a:lnTo>
                  <a:lnTo>
                    <a:pt x="1843665" y="3195200"/>
                  </a:lnTo>
                  <a:lnTo>
                    <a:pt x="1796977" y="3201417"/>
                  </a:lnTo>
                  <a:lnTo>
                    <a:pt x="1749876" y="3206287"/>
                  </a:lnTo>
                  <a:lnTo>
                    <a:pt x="1702382" y="3209790"/>
                  </a:lnTo>
                  <a:lnTo>
                    <a:pt x="1654515" y="3211907"/>
                  </a:lnTo>
                  <a:lnTo>
                    <a:pt x="1606296" y="3212617"/>
                  </a:lnTo>
                  <a:lnTo>
                    <a:pt x="1558076" y="3211907"/>
                  </a:lnTo>
                  <a:lnTo>
                    <a:pt x="1510210" y="3209790"/>
                  </a:lnTo>
                  <a:lnTo>
                    <a:pt x="1462717" y="3206287"/>
                  </a:lnTo>
                  <a:lnTo>
                    <a:pt x="1415617" y="3201417"/>
                  </a:lnTo>
                  <a:lnTo>
                    <a:pt x="1368929" y="3195200"/>
                  </a:lnTo>
                  <a:lnTo>
                    <a:pt x="1322674" y="3187656"/>
                  </a:lnTo>
                  <a:lnTo>
                    <a:pt x="1276871" y="3178805"/>
                  </a:lnTo>
                  <a:lnTo>
                    <a:pt x="1231540" y="3168666"/>
                  </a:lnTo>
                  <a:lnTo>
                    <a:pt x="1186702" y="3157260"/>
                  </a:lnTo>
                  <a:lnTo>
                    <a:pt x="1142376" y="3144607"/>
                  </a:lnTo>
                  <a:lnTo>
                    <a:pt x="1098582" y="3130726"/>
                  </a:lnTo>
                  <a:lnTo>
                    <a:pt x="1055339" y="3115637"/>
                  </a:lnTo>
                  <a:lnTo>
                    <a:pt x="1012668" y="3099360"/>
                  </a:lnTo>
                  <a:lnTo>
                    <a:pt x="970589" y="3081915"/>
                  </a:lnTo>
                  <a:lnTo>
                    <a:pt x="929122" y="3063321"/>
                  </a:lnTo>
                  <a:lnTo>
                    <a:pt x="888285" y="3043600"/>
                  </a:lnTo>
                  <a:lnTo>
                    <a:pt x="848100" y="3022770"/>
                  </a:lnTo>
                  <a:lnTo>
                    <a:pt x="808586" y="3000852"/>
                  </a:lnTo>
                  <a:lnTo>
                    <a:pt x="769763" y="2977865"/>
                  </a:lnTo>
                  <a:lnTo>
                    <a:pt x="731650" y="2953829"/>
                  </a:lnTo>
                  <a:lnTo>
                    <a:pt x="694269" y="2928764"/>
                  </a:lnTo>
                  <a:lnTo>
                    <a:pt x="657638" y="2902691"/>
                  </a:lnTo>
                  <a:lnTo>
                    <a:pt x="621777" y="2875628"/>
                  </a:lnTo>
                  <a:lnTo>
                    <a:pt x="586707" y="2847596"/>
                  </a:lnTo>
                  <a:lnTo>
                    <a:pt x="552447" y="2818614"/>
                  </a:lnTo>
                  <a:lnTo>
                    <a:pt x="519017" y="2788703"/>
                  </a:lnTo>
                  <a:lnTo>
                    <a:pt x="486438" y="2757883"/>
                  </a:lnTo>
                  <a:lnTo>
                    <a:pt x="454728" y="2726172"/>
                  </a:lnTo>
                  <a:lnTo>
                    <a:pt x="423907" y="2693592"/>
                  </a:lnTo>
                  <a:lnTo>
                    <a:pt x="393997" y="2660162"/>
                  </a:lnTo>
                  <a:lnTo>
                    <a:pt x="365016" y="2625902"/>
                  </a:lnTo>
                  <a:lnTo>
                    <a:pt x="336984" y="2590831"/>
                  </a:lnTo>
                  <a:lnTo>
                    <a:pt x="309921" y="2554970"/>
                  </a:lnTo>
                  <a:lnTo>
                    <a:pt x="283848" y="2518339"/>
                  </a:lnTo>
                  <a:lnTo>
                    <a:pt x="258784" y="2480957"/>
                  </a:lnTo>
                  <a:lnTo>
                    <a:pt x="234748" y="2442845"/>
                  </a:lnTo>
                  <a:lnTo>
                    <a:pt x="211761" y="2404021"/>
                  </a:lnTo>
                  <a:lnTo>
                    <a:pt x="189843" y="2364507"/>
                  </a:lnTo>
                  <a:lnTo>
                    <a:pt x="169014" y="2324321"/>
                  </a:lnTo>
                  <a:lnTo>
                    <a:pt x="149293" y="2283485"/>
                  </a:lnTo>
                  <a:lnTo>
                    <a:pt x="130700" y="2242017"/>
                  </a:lnTo>
                  <a:lnTo>
                    <a:pt x="113255" y="2199937"/>
                  </a:lnTo>
                  <a:lnTo>
                    <a:pt x="96978" y="2157266"/>
                  </a:lnTo>
                  <a:lnTo>
                    <a:pt x="81890" y="2114023"/>
                  </a:lnTo>
                  <a:lnTo>
                    <a:pt x="68008" y="2070229"/>
                  </a:lnTo>
                  <a:lnTo>
                    <a:pt x="55355" y="2025903"/>
                  </a:lnTo>
                  <a:lnTo>
                    <a:pt x="43949" y="1981064"/>
                  </a:lnTo>
                  <a:lnTo>
                    <a:pt x="33811" y="1935733"/>
                  </a:lnTo>
                  <a:lnTo>
                    <a:pt x="24960" y="1889931"/>
                  </a:lnTo>
                  <a:lnTo>
                    <a:pt x="17416" y="1843675"/>
                  </a:lnTo>
                  <a:lnTo>
                    <a:pt x="11199" y="1796987"/>
                  </a:lnTo>
                  <a:lnTo>
                    <a:pt x="6329" y="1749887"/>
                  </a:lnTo>
                  <a:lnTo>
                    <a:pt x="2826" y="1702394"/>
                  </a:lnTo>
                  <a:lnTo>
                    <a:pt x="709" y="1654527"/>
                  </a:lnTo>
                  <a:lnTo>
                    <a:pt x="0" y="1606308"/>
                  </a:lnTo>
                  <a:lnTo>
                    <a:pt x="709" y="1558089"/>
                  </a:lnTo>
                  <a:lnTo>
                    <a:pt x="2826" y="1510223"/>
                  </a:lnTo>
                  <a:lnTo>
                    <a:pt x="6329" y="1462730"/>
                  </a:lnTo>
                  <a:lnTo>
                    <a:pt x="11199" y="1415629"/>
                  </a:lnTo>
                  <a:lnTo>
                    <a:pt x="17416" y="1368941"/>
                  </a:lnTo>
                  <a:lnTo>
                    <a:pt x="24960" y="1322686"/>
                  </a:lnTo>
                  <a:lnTo>
                    <a:pt x="33811" y="1276883"/>
                  </a:lnTo>
                  <a:lnTo>
                    <a:pt x="43949" y="1231552"/>
                  </a:lnTo>
                  <a:lnTo>
                    <a:pt x="55355" y="1186714"/>
                  </a:lnTo>
                  <a:lnTo>
                    <a:pt x="68008" y="1142387"/>
                  </a:lnTo>
                  <a:lnTo>
                    <a:pt x="81890" y="1098593"/>
                  </a:lnTo>
                  <a:lnTo>
                    <a:pt x="96978" y="1055350"/>
                  </a:lnTo>
                  <a:lnTo>
                    <a:pt x="113255" y="1012679"/>
                  </a:lnTo>
                  <a:lnTo>
                    <a:pt x="130700" y="970600"/>
                  </a:lnTo>
                  <a:lnTo>
                    <a:pt x="149293" y="929132"/>
                  </a:lnTo>
                  <a:lnTo>
                    <a:pt x="169014" y="888295"/>
                  </a:lnTo>
                  <a:lnTo>
                    <a:pt x="189843" y="848110"/>
                  </a:lnTo>
                  <a:lnTo>
                    <a:pt x="211761" y="808595"/>
                  </a:lnTo>
                  <a:lnTo>
                    <a:pt x="234748" y="769772"/>
                  </a:lnTo>
                  <a:lnTo>
                    <a:pt x="258784" y="731659"/>
                  </a:lnTo>
                  <a:lnTo>
                    <a:pt x="283848" y="694277"/>
                  </a:lnTo>
                  <a:lnTo>
                    <a:pt x="309921" y="657646"/>
                  </a:lnTo>
                  <a:lnTo>
                    <a:pt x="336984" y="621785"/>
                  </a:lnTo>
                  <a:lnTo>
                    <a:pt x="365016" y="586715"/>
                  </a:lnTo>
                  <a:lnTo>
                    <a:pt x="393997" y="552454"/>
                  </a:lnTo>
                  <a:lnTo>
                    <a:pt x="423907" y="519024"/>
                  </a:lnTo>
                  <a:lnTo>
                    <a:pt x="454728" y="486444"/>
                  </a:lnTo>
                  <a:lnTo>
                    <a:pt x="486438" y="454734"/>
                  </a:lnTo>
                  <a:lnTo>
                    <a:pt x="519017" y="423913"/>
                  </a:lnTo>
                  <a:lnTo>
                    <a:pt x="552447" y="394002"/>
                  </a:lnTo>
                  <a:lnTo>
                    <a:pt x="586707" y="365021"/>
                  </a:lnTo>
                  <a:lnTo>
                    <a:pt x="621777" y="336989"/>
                  </a:lnTo>
                  <a:lnTo>
                    <a:pt x="657638" y="309926"/>
                  </a:lnTo>
                  <a:lnTo>
                    <a:pt x="694269" y="283852"/>
                  </a:lnTo>
                  <a:lnTo>
                    <a:pt x="731650" y="258787"/>
                  </a:lnTo>
                  <a:lnTo>
                    <a:pt x="769763" y="234752"/>
                  </a:lnTo>
                  <a:lnTo>
                    <a:pt x="808586" y="211765"/>
                  </a:lnTo>
                  <a:lnTo>
                    <a:pt x="848100" y="189846"/>
                  </a:lnTo>
                  <a:lnTo>
                    <a:pt x="888285" y="169016"/>
                  </a:lnTo>
                  <a:lnTo>
                    <a:pt x="929122" y="149295"/>
                  </a:lnTo>
                  <a:lnTo>
                    <a:pt x="970589" y="130702"/>
                  </a:lnTo>
                  <a:lnTo>
                    <a:pt x="1012668" y="113257"/>
                  </a:lnTo>
                  <a:lnTo>
                    <a:pt x="1055339" y="96980"/>
                  </a:lnTo>
                  <a:lnTo>
                    <a:pt x="1098582" y="81891"/>
                  </a:lnTo>
                  <a:lnTo>
                    <a:pt x="1142376" y="68010"/>
                  </a:lnTo>
                  <a:lnTo>
                    <a:pt x="1186702" y="55356"/>
                  </a:lnTo>
                  <a:lnTo>
                    <a:pt x="1231540" y="43950"/>
                  </a:lnTo>
                  <a:lnTo>
                    <a:pt x="1276871" y="33811"/>
                  </a:lnTo>
                  <a:lnTo>
                    <a:pt x="1322674" y="24960"/>
                  </a:lnTo>
                  <a:lnTo>
                    <a:pt x="1368929" y="17416"/>
                  </a:lnTo>
                  <a:lnTo>
                    <a:pt x="1415617" y="11199"/>
                  </a:lnTo>
                  <a:lnTo>
                    <a:pt x="1462717" y="6329"/>
                  </a:lnTo>
                  <a:lnTo>
                    <a:pt x="1510210" y="2826"/>
                  </a:lnTo>
                  <a:lnTo>
                    <a:pt x="1558076" y="709"/>
                  </a:lnTo>
                  <a:lnTo>
                    <a:pt x="1606296" y="0"/>
                  </a:lnTo>
                  <a:lnTo>
                    <a:pt x="1654515" y="709"/>
                  </a:lnTo>
                  <a:lnTo>
                    <a:pt x="1702382" y="2826"/>
                  </a:lnTo>
                  <a:lnTo>
                    <a:pt x="1749876" y="6329"/>
                  </a:lnTo>
                  <a:lnTo>
                    <a:pt x="1796977" y="11199"/>
                  </a:lnTo>
                  <a:lnTo>
                    <a:pt x="1843665" y="17416"/>
                  </a:lnTo>
                  <a:lnTo>
                    <a:pt x="1889921" y="24960"/>
                  </a:lnTo>
                  <a:lnTo>
                    <a:pt x="1935724" y="33811"/>
                  </a:lnTo>
                  <a:lnTo>
                    <a:pt x="1981055" y="43950"/>
                  </a:lnTo>
                  <a:lnTo>
                    <a:pt x="2025894" y="55356"/>
                  </a:lnTo>
                  <a:lnTo>
                    <a:pt x="2070221" y="68010"/>
                  </a:lnTo>
                  <a:lnTo>
                    <a:pt x="2114016" y="81891"/>
                  </a:lnTo>
                  <a:lnTo>
                    <a:pt x="2157258" y="96980"/>
                  </a:lnTo>
                  <a:lnTo>
                    <a:pt x="2199930" y="113257"/>
                  </a:lnTo>
                  <a:lnTo>
                    <a:pt x="2242009" y="130702"/>
                  </a:lnTo>
                  <a:lnTo>
                    <a:pt x="2283477" y="149295"/>
                  </a:lnTo>
                  <a:lnTo>
                    <a:pt x="2324314" y="169016"/>
                  </a:lnTo>
                  <a:lnTo>
                    <a:pt x="2364500" y="189846"/>
                  </a:lnTo>
                  <a:lnTo>
                    <a:pt x="2404014" y="211765"/>
                  </a:lnTo>
                  <a:lnTo>
                    <a:pt x="2442837" y="234752"/>
                  </a:lnTo>
                  <a:lnTo>
                    <a:pt x="2480950" y="258787"/>
                  </a:lnTo>
                  <a:lnTo>
                    <a:pt x="2518332" y="283852"/>
                  </a:lnTo>
                  <a:lnTo>
                    <a:pt x="2554963" y="309926"/>
                  </a:lnTo>
                  <a:lnTo>
                    <a:pt x="2590824" y="336989"/>
                  </a:lnTo>
                  <a:lnTo>
                    <a:pt x="2625894" y="365021"/>
                  </a:lnTo>
                  <a:lnTo>
                    <a:pt x="2660154" y="394002"/>
                  </a:lnTo>
                  <a:lnTo>
                    <a:pt x="2693584" y="423913"/>
                  </a:lnTo>
                  <a:lnTo>
                    <a:pt x="2726164" y="454734"/>
                  </a:lnTo>
                  <a:lnTo>
                    <a:pt x="2757875" y="486444"/>
                  </a:lnTo>
                  <a:lnTo>
                    <a:pt x="2788695" y="519024"/>
                  </a:lnTo>
                  <a:lnTo>
                    <a:pt x="2818606" y="552454"/>
                  </a:lnTo>
                  <a:lnTo>
                    <a:pt x="2847587" y="586715"/>
                  </a:lnTo>
                  <a:lnTo>
                    <a:pt x="2875619" y="621785"/>
                  </a:lnTo>
                  <a:lnTo>
                    <a:pt x="2902682" y="657646"/>
                  </a:lnTo>
                  <a:lnTo>
                    <a:pt x="2928755" y="694277"/>
                  </a:lnTo>
                  <a:lnTo>
                    <a:pt x="2953819" y="731659"/>
                  </a:lnTo>
                  <a:lnTo>
                    <a:pt x="2977855" y="769772"/>
                  </a:lnTo>
                  <a:lnTo>
                    <a:pt x="3000842" y="808595"/>
                  </a:lnTo>
                  <a:lnTo>
                    <a:pt x="3022760" y="848110"/>
                  </a:lnTo>
                  <a:lnTo>
                    <a:pt x="3043590" y="888295"/>
                  </a:lnTo>
                  <a:lnTo>
                    <a:pt x="3063311" y="929132"/>
                  </a:lnTo>
                  <a:lnTo>
                    <a:pt x="3081904" y="970600"/>
                  </a:lnTo>
                  <a:lnTo>
                    <a:pt x="3099349" y="1012679"/>
                  </a:lnTo>
                  <a:lnTo>
                    <a:pt x="3115625" y="1055350"/>
                  </a:lnTo>
                  <a:lnTo>
                    <a:pt x="3130714" y="1098593"/>
                  </a:lnTo>
                  <a:lnTo>
                    <a:pt x="3144595" y="1142387"/>
                  </a:lnTo>
                  <a:lnTo>
                    <a:pt x="3157249" y="1186714"/>
                  </a:lnTo>
                  <a:lnTo>
                    <a:pt x="3168654" y="1231552"/>
                  </a:lnTo>
                  <a:lnTo>
                    <a:pt x="3178793" y="1276883"/>
                  </a:lnTo>
                  <a:lnTo>
                    <a:pt x="3187644" y="1322686"/>
                  </a:lnTo>
                  <a:lnTo>
                    <a:pt x="3195188" y="1368941"/>
                  </a:lnTo>
                  <a:lnTo>
                    <a:pt x="3201405" y="1415629"/>
                  </a:lnTo>
                  <a:lnTo>
                    <a:pt x="3206275" y="1462730"/>
                  </a:lnTo>
                  <a:lnTo>
                    <a:pt x="3209778" y="1510223"/>
                  </a:lnTo>
                  <a:lnTo>
                    <a:pt x="3211894" y="1558089"/>
                  </a:lnTo>
                  <a:lnTo>
                    <a:pt x="3212604" y="16063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2905" y="3154006"/>
            <a:ext cx="2506980" cy="2169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94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Reported incidence between</a:t>
            </a:r>
            <a:endParaRPr sz="2400" dirty="0">
              <a:latin typeface="Trebuchet MS"/>
              <a:cs typeface="Trebuchet MS"/>
            </a:endParaRPr>
          </a:p>
          <a:p>
            <a:pPr marL="436245" marR="386715" indent="-50800">
              <a:lnSpc>
                <a:spcPts val="4000"/>
              </a:lnSpc>
              <a:spcBef>
                <a:spcPts val="720"/>
              </a:spcBef>
            </a:pPr>
            <a:r>
              <a:rPr lang="en-US" sz="2400" dirty="0">
                <a:solidFill>
                  <a:srgbClr val="FFFFFF"/>
                </a:solidFill>
                <a:latin typeface="Trebuchet MS"/>
                <a:cs typeface="Trebuchet MS"/>
              </a:rPr>
              <a:t>56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cases per</a:t>
            </a:r>
            <a:endParaRPr sz="2400" dirty="0">
              <a:latin typeface="Trebuchet MS"/>
              <a:cs typeface="Trebuchet MS"/>
            </a:endParaRPr>
          </a:p>
          <a:p>
            <a:pPr marL="690245">
              <a:lnSpc>
                <a:spcPts val="392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million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03208" y="6486753"/>
            <a:ext cx="3238500" cy="3238500"/>
            <a:chOff x="2303208" y="6486753"/>
            <a:chExt cx="3238500" cy="3238500"/>
          </a:xfrm>
        </p:grpSpPr>
        <p:sp>
          <p:nvSpPr>
            <p:cNvPr id="8" name="object 8"/>
            <p:cNvSpPr/>
            <p:nvPr/>
          </p:nvSpPr>
          <p:spPr>
            <a:xfrm>
              <a:off x="2315908" y="6499453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1606296" y="0"/>
                  </a:moveTo>
                  <a:lnTo>
                    <a:pt x="1558076" y="709"/>
                  </a:lnTo>
                  <a:lnTo>
                    <a:pt x="1510210" y="2826"/>
                  </a:lnTo>
                  <a:lnTo>
                    <a:pt x="1462717" y="6329"/>
                  </a:lnTo>
                  <a:lnTo>
                    <a:pt x="1415617" y="11199"/>
                  </a:lnTo>
                  <a:lnTo>
                    <a:pt x="1368929" y="17416"/>
                  </a:lnTo>
                  <a:lnTo>
                    <a:pt x="1322674" y="24960"/>
                  </a:lnTo>
                  <a:lnTo>
                    <a:pt x="1276871" y="33811"/>
                  </a:lnTo>
                  <a:lnTo>
                    <a:pt x="1231540" y="43950"/>
                  </a:lnTo>
                  <a:lnTo>
                    <a:pt x="1186702" y="55356"/>
                  </a:lnTo>
                  <a:lnTo>
                    <a:pt x="1142376" y="68010"/>
                  </a:lnTo>
                  <a:lnTo>
                    <a:pt x="1098582" y="81891"/>
                  </a:lnTo>
                  <a:lnTo>
                    <a:pt x="1055339" y="96980"/>
                  </a:lnTo>
                  <a:lnTo>
                    <a:pt x="1012668" y="113257"/>
                  </a:lnTo>
                  <a:lnTo>
                    <a:pt x="970589" y="130702"/>
                  </a:lnTo>
                  <a:lnTo>
                    <a:pt x="929122" y="149295"/>
                  </a:lnTo>
                  <a:lnTo>
                    <a:pt x="888285" y="169016"/>
                  </a:lnTo>
                  <a:lnTo>
                    <a:pt x="848100" y="189846"/>
                  </a:lnTo>
                  <a:lnTo>
                    <a:pt x="808586" y="211765"/>
                  </a:lnTo>
                  <a:lnTo>
                    <a:pt x="769763" y="234752"/>
                  </a:lnTo>
                  <a:lnTo>
                    <a:pt x="731650" y="258787"/>
                  </a:lnTo>
                  <a:lnTo>
                    <a:pt x="694269" y="283852"/>
                  </a:lnTo>
                  <a:lnTo>
                    <a:pt x="657638" y="309926"/>
                  </a:lnTo>
                  <a:lnTo>
                    <a:pt x="621777" y="336989"/>
                  </a:lnTo>
                  <a:lnTo>
                    <a:pt x="586707" y="365021"/>
                  </a:lnTo>
                  <a:lnTo>
                    <a:pt x="552447" y="394002"/>
                  </a:lnTo>
                  <a:lnTo>
                    <a:pt x="519017" y="423913"/>
                  </a:lnTo>
                  <a:lnTo>
                    <a:pt x="486438" y="454734"/>
                  </a:lnTo>
                  <a:lnTo>
                    <a:pt x="454728" y="486444"/>
                  </a:lnTo>
                  <a:lnTo>
                    <a:pt x="423907" y="519024"/>
                  </a:lnTo>
                  <a:lnTo>
                    <a:pt x="393997" y="552454"/>
                  </a:lnTo>
                  <a:lnTo>
                    <a:pt x="365016" y="586715"/>
                  </a:lnTo>
                  <a:lnTo>
                    <a:pt x="336984" y="621785"/>
                  </a:lnTo>
                  <a:lnTo>
                    <a:pt x="309921" y="657646"/>
                  </a:lnTo>
                  <a:lnTo>
                    <a:pt x="283848" y="694277"/>
                  </a:lnTo>
                  <a:lnTo>
                    <a:pt x="258784" y="731659"/>
                  </a:lnTo>
                  <a:lnTo>
                    <a:pt x="234748" y="769772"/>
                  </a:lnTo>
                  <a:lnTo>
                    <a:pt x="211761" y="808595"/>
                  </a:lnTo>
                  <a:lnTo>
                    <a:pt x="189843" y="848110"/>
                  </a:lnTo>
                  <a:lnTo>
                    <a:pt x="169014" y="888295"/>
                  </a:lnTo>
                  <a:lnTo>
                    <a:pt x="149293" y="929132"/>
                  </a:lnTo>
                  <a:lnTo>
                    <a:pt x="130700" y="970600"/>
                  </a:lnTo>
                  <a:lnTo>
                    <a:pt x="113255" y="1012679"/>
                  </a:lnTo>
                  <a:lnTo>
                    <a:pt x="96978" y="1055350"/>
                  </a:lnTo>
                  <a:lnTo>
                    <a:pt x="81890" y="1098593"/>
                  </a:lnTo>
                  <a:lnTo>
                    <a:pt x="68008" y="1142387"/>
                  </a:lnTo>
                  <a:lnTo>
                    <a:pt x="55355" y="1186714"/>
                  </a:lnTo>
                  <a:lnTo>
                    <a:pt x="43949" y="1231552"/>
                  </a:lnTo>
                  <a:lnTo>
                    <a:pt x="33811" y="1276883"/>
                  </a:lnTo>
                  <a:lnTo>
                    <a:pt x="24960" y="1322686"/>
                  </a:lnTo>
                  <a:lnTo>
                    <a:pt x="17416" y="1368941"/>
                  </a:lnTo>
                  <a:lnTo>
                    <a:pt x="11199" y="1415629"/>
                  </a:lnTo>
                  <a:lnTo>
                    <a:pt x="6329" y="1462730"/>
                  </a:lnTo>
                  <a:lnTo>
                    <a:pt x="2826" y="1510223"/>
                  </a:lnTo>
                  <a:lnTo>
                    <a:pt x="709" y="1558089"/>
                  </a:lnTo>
                  <a:lnTo>
                    <a:pt x="0" y="1606308"/>
                  </a:lnTo>
                  <a:lnTo>
                    <a:pt x="709" y="1654527"/>
                  </a:lnTo>
                  <a:lnTo>
                    <a:pt x="2826" y="1702394"/>
                  </a:lnTo>
                  <a:lnTo>
                    <a:pt x="6329" y="1749887"/>
                  </a:lnTo>
                  <a:lnTo>
                    <a:pt x="11199" y="1796987"/>
                  </a:lnTo>
                  <a:lnTo>
                    <a:pt x="17416" y="1843675"/>
                  </a:lnTo>
                  <a:lnTo>
                    <a:pt x="24960" y="1889931"/>
                  </a:lnTo>
                  <a:lnTo>
                    <a:pt x="33811" y="1935733"/>
                  </a:lnTo>
                  <a:lnTo>
                    <a:pt x="43949" y="1981064"/>
                  </a:lnTo>
                  <a:lnTo>
                    <a:pt x="55355" y="2025903"/>
                  </a:lnTo>
                  <a:lnTo>
                    <a:pt x="68008" y="2070229"/>
                  </a:lnTo>
                  <a:lnTo>
                    <a:pt x="81890" y="2114023"/>
                  </a:lnTo>
                  <a:lnTo>
                    <a:pt x="96978" y="2157266"/>
                  </a:lnTo>
                  <a:lnTo>
                    <a:pt x="113255" y="2199937"/>
                  </a:lnTo>
                  <a:lnTo>
                    <a:pt x="130700" y="2242017"/>
                  </a:lnTo>
                  <a:lnTo>
                    <a:pt x="149293" y="2283485"/>
                  </a:lnTo>
                  <a:lnTo>
                    <a:pt x="169014" y="2324321"/>
                  </a:lnTo>
                  <a:lnTo>
                    <a:pt x="189843" y="2364507"/>
                  </a:lnTo>
                  <a:lnTo>
                    <a:pt x="211761" y="2404021"/>
                  </a:lnTo>
                  <a:lnTo>
                    <a:pt x="234748" y="2442845"/>
                  </a:lnTo>
                  <a:lnTo>
                    <a:pt x="258784" y="2480957"/>
                  </a:lnTo>
                  <a:lnTo>
                    <a:pt x="283848" y="2518339"/>
                  </a:lnTo>
                  <a:lnTo>
                    <a:pt x="309921" y="2554970"/>
                  </a:lnTo>
                  <a:lnTo>
                    <a:pt x="336984" y="2590831"/>
                  </a:lnTo>
                  <a:lnTo>
                    <a:pt x="365016" y="2625902"/>
                  </a:lnTo>
                  <a:lnTo>
                    <a:pt x="393997" y="2660162"/>
                  </a:lnTo>
                  <a:lnTo>
                    <a:pt x="423907" y="2693592"/>
                  </a:lnTo>
                  <a:lnTo>
                    <a:pt x="454728" y="2726172"/>
                  </a:lnTo>
                  <a:lnTo>
                    <a:pt x="486438" y="2757883"/>
                  </a:lnTo>
                  <a:lnTo>
                    <a:pt x="519017" y="2788703"/>
                  </a:lnTo>
                  <a:lnTo>
                    <a:pt x="552447" y="2818614"/>
                  </a:lnTo>
                  <a:lnTo>
                    <a:pt x="586707" y="2847596"/>
                  </a:lnTo>
                  <a:lnTo>
                    <a:pt x="621777" y="2875628"/>
                  </a:lnTo>
                  <a:lnTo>
                    <a:pt x="657638" y="2902691"/>
                  </a:lnTo>
                  <a:lnTo>
                    <a:pt x="694269" y="2928764"/>
                  </a:lnTo>
                  <a:lnTo>
                    <a:pt x="731650" y="2953829"/>
                  </a:lnTo>
                  <a:lnTo>
                    <a:pt x="769763" y="2977865"/>
                  </a:lnTo>
                  <a:lnTo>
                    <a:pt x="808586" y="3000852"/>
                  </a:lnTo>
                  <a:lnTo>
                    <a:pt x="848100" y="3022770"/>
                  </a:lnTo>
                  <a:lnTo>
                    <a:pt x="888285" y="3043600"/>
                  </a:lnTo>
                  <a:lnTo>
                    <a:pt x="929122" y="3063321"/>
                  </a:lnTo>
                  <a:lnTo>
                    <a:pt x="970589" y="3081915"/>
                  </a:lnTo>
                  <a:lnTo>
                    <a:pt x="1012668" y="3099360"/>
                  </a:lnTo>
                  <a:lnTo>
                    <a:pt x="1055339" y="3115637"/>
                  </a:lnTo>
                  <a:lnTo>
                    <a:pt x="1098582" y="3130726"/>
                  </a:lnTo>
                  <a:lnTo>
                    <a:pt x="1142376" y="3144607"/>
                  </a:lnTo>
                  <a:lnTo>
                    <a:pt x="1186702" y="3157260"/>
                  </a:lnTo>
                  <a:lnTo>
                    <a:pt x="1231540" y="3168666"/>
                  </a:lnTo>
                  <a:lnTo>
                    <a:pt x="1276871" y="3178805"/>
                  </a:lnTo>
                  <a:lnTo>
                    <a:pt x="1322674" y="3187656"/>
                  </a:lnTo>
                  <a:lnTo>
                    <a:pt x="1368929" y="3195200"/>
                  </a:lnTo>
                  <a:lnTo>
                    <a:pt x="1415617" y="3201417"/>
                  </a:lnTo>
                  <a:lnTo>
                    <a:pt x="1462717" y="3206287"/>
                  </a:lnTo>
                  <a:lnTo>
                    <a:pt x="1510210" y="3209790"/>
                  </a:lnTo>
                  <a:lnTo>
                    <a:pt x="1558076" y="3211907"/>
                  </a:lnTo>
                  <a:lnTo>
                    <a:pt x="1606296" y="3212617"/>
                  </a:lnTo>
                  <a:lnTo>
                    <a:pt x="1654515" y="3211907"/>
                  </a:lnTo>
                  <a:lnTo>
                    <a:pt x="1702382" y="3209790"/>
                  </a:lnTo>
                  <a:lnTo>
                    <a:pt x="1749876" y="3206287"/>
                  </a:lnTo>
                  <a:lnTo>
                    <a:pt x="1796977" y="3201417"/>
                  </a:lnTo>
                  <a:lnTo>
                    <a:pt x="1843665" y="3195200"/>
                  </a:lnTo>
                  <a:lnTo>
                    <a:pt x="1889921" y="3187656"/>
                  </a:lnTo>
                  <a:lnTo>
                    <a:pt x="1935724" y="3178805"/>
                  </a:lnTo>
                  <a:lnTo>
                    <a:pt x="1981055" y="3168666"/>
                  </a:lnTo>
                  <a:lnTo>
                    <a:pt x="2025894" y="3157260"/>
                  </a:lnTo>
                  <a:lnTo>
                    <a:pt x="2070221" y="3144607"/>
                  </a:lnTo>
                  <a:lnTo>
                    <a:pt x="2114016" y="3130726"/>
                  </a:lnTo>
                  <a:lnTo>
                    <a:pt x="2157258" y="3115637"/>
                  </a:lnTo>
                  <a:lnTo>
                    <a:pt x="2199930" y="3099360"/>
                  </a:lnTo>
                  <a:lnTo>
                    <a:pt x="2242009" y="3081915"/>
                  </a:lnTo>
                  <a:lnTo>
                    <a:pt x="2283477" y="3063321"/>
                  </a:lnTo>
                  <a:lnTo>
                    <a:pt x="2324314" y="3043600"/>
                  </a:lnTo>
                  <a:lnTo>
                    <a:pt x="2364500" y="3022770"/>
                  </a:lnTo>
                  <a:lnTo>
                    <a:pt x="2404014" y="3000852"/>
                  </a:lnTo>
                  <a:lnTo>
                    <a:pt x="2442837" y="2977865"/>
                  </a:lnTo>
                  <a:lnTo>
                    <a:pt x="2480950" y="2953829"/>
                  </a:lnTo>
                  <a:lnTo>
                    <a:pt x="2518332" y="2928764"/>
                  </a:lnTo>
                  <a:lnTo>
                    <a:pt x="2554963" y="2902691"/>
                  </a:lnTo>
                  <a:lnTo>
                    <a:pt x="2590824" y="2875628"/>
                  </a:lnTo>
                  <a:lnTo>
                    <a:pt x="2625894" y="2847596"/>
                  </a:lnTo>
                  <a:lnTo>
                    <a:pt x="2660154" y="2818614"/>
                  </a:lnTo>
                  <a:lnTo>
                    <a:pt x="2693584" y="2788703"/>
                  </a:lnTo>
                  <a:lnTo>
                    <a:pt x="2726164" y="2757883"/>
                  </a:lnTo>
                  <a:lnTo>
                    <a:pt x="2757875" y="2726172"/>
                  </a:lnTo>
                  <a:lnTo>
                    <a:pt x="2788695" y="2693592"/>
                  </a:lnTo>
                  <a:lnTo>
                    <a:pt x="2818606" y="2660162"/>
                  </a:lnTo>
                  <a:lnTo>
                    <a:pt x="2847587" y="2625902"/>
                  </a:lnTo>
                  <a:lnTo>
                    <a:pt x="2875619" y="2590831"/>
                  </a:lnTo>
                  <a:lnTo>
                    <a:pt x="2902682" y="2554970"/>
                  </a:lnTo>
                  <a:lnTo>
                    <a:pt x="2928755" y="2518339"/>
                  </a:lnTo>
                  <a:lnTo>
                    <a:pt x="2953819" y="2480957"/>
                  </a:lnTo>
                  <a:lnTo>
                    <a:pt x="2977855" y="2442845"/>
                  </a:lnTo>
                  <a:lnTo>
                    <a:pt x="3000842" y="2404021"/>
                  </a:lnTo>
                  <a:lnTo>
                    <a:pt x="3022760" y="2364507"/>
                  </a:lnTo>
                  <a:lnTo>
                    <a:pt x="3043590" y="2324321"/>
                  </a:lnTo>
                  <a:lnTo>
                    <a:pt x="3063311" y="2283485"/>
                  </a:lnTo>
                  <a:lnTo>
                    <a:pt x="3081904" y="2242017"/>
                  </a:lnTo>
                  <a:lnTo>
                    <a:pt x="3099349" y="2199937"/>
                  </a:lnTo>
                  <a:lnTo>
                    <a:pt x="3115625" y="2157266"/>
                  </a:lnTo>
                  <a:lnTo>
                    <a:pt x="3130714" y="2114023"/>
                  </a:lnTo>
                  <a:lnTo>
                    <a:pt x="3144595" y="2070229"/>
                  </a:lnTo>
                  <a:lnTo>
                    <a:pt x="3157249" y="2025903"/>
                  </a:lnTo>
                  <a:lnTo>
                    <a:pt x="3168654" y="1981064"/>
                  </a:lnTo>
                  <a:lnTo>
                    <a:pt x="3178793" y="1935733"/>
                  </a:lnTo>
                  <a:lnTo>
                    <a:pt x="3187644" y="1889931"/>
                  </a:lnTo>
                  <a:lnTo>
                    <a:pt x="3195188" y="1843675"/>
                  </a:lnTo>
                  <a:lnTo>
                    <a:pt x="3201405" y="1796987"/>
                  </a:lnTo>
                  <a:lnTo>
                    <a:pt x="3206275" y="1749887"/>
                  </a:lnTo>
                  <a:lnTo>
                    <a:pt x="3209778" y="1702394"/>
                  </a:lnTo>
                  <a:lnTo>
                    <a:pt x="3211894" y="1654527"/>
                  </a:lnTo>
                  <a:lnTo>
                    <a:pt x="3212604" y="1606308"/>
                  </a:lnTo>
                  <a:lnTo>
                    <a:pt x="3211894" y="1558089"/>
                  </a:lnTo>
                  <a:lnTo>
                    <a:pt x="3209778" y="1510223"/>
                  </a:lnTo>
                  <a:lnTo>
                    <a:pt x="3206275" y="1462730"/>
                  </a:lnTo>
                  <a:lnTo>
                    <a:pt x="3201405" y="1415629"/>
                  </a:lnTo>
                  <a:lnTo>
                    <a:pt x="3195188" y="1368941"/>
                  </a:lnTo>
                  <a:lnTo>
                    <a:pt x="3187644" y="1322686"/>
                  </a:lnTo>
                  <a:lnTo>
                    <a:pt x="3178793" y="1276883"/>
                  </a:lnTo>
                  <a:lnTo>
                    <a:pt x="3168654" y="1231552"/>
                  </a:lnTo>
                  <a:lnTo>
                    <a:pt x="3157249" y="1186714"/>
                  </a:lnTo>
                  <a:lnTo>
                    <a:pt x="3144595" y="1142387"/>
                  </a:lnTo>
                  <a:lnTo>
                    <a:pt x="3130714" y="1098593"/>
                  </a:lnTo>
                  <a:lnTo>
                    <a:pt x="3115625" y="1055350"/>
                  </a:lnTo>
                  <a:lnTo>
                    <a:pt x="3099349" y="1012679"/>
                  </a:lnTo>
                  <a:lnTo>
                    <a:pt x="3081904" y="970600"/>
                  </a:lnTo>
                  <a:lnTo>
                    <a:pt x="3063311" y="929132"/>
                  </a:lnTo>
                  <a:lnTo>
                    <a:pt x="3043590" y="888295"/>
                  </a:lnTo>
                  <a:lnTo>
                    <a:pt x="3022760" y="848110"/>
                  </a:lnTo>
                  <a:lnTo>
                    <a:pt x="3000842" y="808595"/>
                  </a:lnTo>
                  <a:lnTo>
                    <a:pt x="2977855" y="769772"/>
                  </a:lnTo>
                  <a:lnTo>
                    <a:pt x="2953819" y="731659"/>
                  </a:lnTo>
                  <a:lnTo>
                    <a:pt x="2928755" y="694277"/>
                  </a:lnTo>
                  <a:lnTo>
                    <a:pt x="2902682" y="657646"/>
                  </a:lnTo>
                  <a:lnTo>
                    <a:pt x="2875619" y="621785"/>
                  </a:lnTo>
                  <a:lnTo>
                    <a:pt x="2847587" y="586715"/>
                  </a:lnTo>
                  <a:lnTo>
                    <a:pt x="2818606" y="552454"/>
                  </a:lnTo>
                  <a:lnTo>
                    <a:pt x="2788695" y="519024"/>
                  </a:lnTo>
                  <a:lnTo>
                    <a:pt x="2757875" y="486444"/>
                  </a:lnTo>
                  <a:lnTo>
                    <a:pt x="2726164" y="454734"/>
                  </a:lnTo>
                  <a:lnTo>
                    <a:pt x="2693584" y="423913"/>
                  </a:lnTo>
                  <a:lnTo>
                    <a:pt x="2660154" y="394002"/>
                  </a:lnTo>
                  <a:lnTo>
                    <a:pt x="2625894" y="365021"/>
                  </a:lnTo>
                  <a:lnTo>
                    <a:pt x="2590824" y="336989"/>
                  </a:lnTo>
                  <a:lnTo>
                    <a:pt x="2554963" y="309926"/>
                  </a:lnTo>
                  <a:lnTo>
                    <a:pt x="2518332" y="283852"/>
                  </a:lnTo>
                  <a:lnTo>
                    <a:pt x="2480950" y="258787"/>
                  </a:lnTo>
                  <a:lnTo>
                    <a:pt x="2442837" y="234752"/>
                  </a:lnTo>
                  <a:lnTo>
                    <a:pt x="2404014" y="211765"/>
                  </a:lnTo>
                  <a:lnTo>
                    <a:pt x="2364500" y="189846"/>
                  </a:lnTo>
                  <a:lnTo>
                    <a:pt x="2324314" y="169016"/>
                  </a:lnTo>
                  <a:lnTo>
                    <a:pt x="2283477" y="149295"/>
                  </a:lnTo>
                  <a:lnTo>
                    <a:pt x="2242009" y="130702"/>
                  </a:lnTo>
                  <a:lnTo>
                    <a:pt x="2199930" y="113257"/>
                  </a:lnTo>
                  <a:lnTo>
                    <a:pt x="2157258" y="96980"/>
                  </a:lnTo>
                  <a:lnTo>
                    <a:pt x="2114016" y="81891"/>
                  </a:lnTo>
                  <a:lnTo>
                    <a:pt x="2070221" y="68010"/>
                  </a:lnTo>
                  <a:lnTo>
                    <a:pt x="2025894" y="55356"/>
                  </a:lnTo>
                  <a:lnTo>
                    <a:pt x="1981055" y="43950"/>
                  </a:lnTo>
                  <a:lnTo>
                    <a:pt x="1935724" y="33811"/>
                  </a:lnTo>
                  <a:lnTo>
                    <a:pt x="1889921" y="24960"/>
                  </a:lnTo>
                  <a:lnTo>
                    <a:pt x="1843665" y="17416"/>
                  </a:lnTo>
                  <a:lnTo>
                    <a:pt x="1796977" y="11199"/>
                  </a:lnTo>
                  <a:lnTo>
                    <a:pt x="1749876" y="6329"/>
                  </a:lnTo>
                  <a:lnTo>
                    <a:pt x="1702382" y="2826"/>
                  </a:lnTo>
                  <a:lnTo>
                    <a:pt x="1654515" y="709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666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5908" y="6499453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3212604" y="1606308"/>
                  </a:moveTo>
                  <a:lnTo>
                    <a:pt x="3211894" y="1654527"/>
                  </a:lnTo>
                  <a:lnTo>
                    <a:pt x="3209778" y="1702394"/>
                  </a:lnTo>
                  <a:lnTo>
                    <a:pt x="3206275" y="1749887"/>
                  </a:lnTo>
                  <a:lnTo>
                    <a:pt x="3201405" y="1796987"/>
                  </a:lnTo>
                  <a:lnTo>
                    <a:pt x="3195188" y="1843675"/>
                  </a:lnTo>
                  <a:lnTo>
                    <a:pt x="3187644" y="1889931"/>
                  </a:lnTo>
                  <a:lnTo>
                    <a:pt x="3178793" y="1935733"/>
                  </a:lnTo>
                  <a:lnTo>
                    <a:pt x="3168654" y="1981064"/>
                  </a:lnTo>
                  <a:lnTo>
                    <a:pt x="3157249" y="2025903"/>
                  </a:lnTo>
                  <a:lnTo>
                    <a:pt x="3144595" y="2070229"/>
                  </a:lnTo>
                  <a:lnTo>
                    <a:pt x="3130714" y="2114023"/>
                  </a:lnTo>
                  <a:lnTo>
                    <a:pt x="3115625" y="2157266"/>
                  </a:lnTo>
                  <a:lnTo>
                    <a:pt x="3099349" y="2199937"/>
                  </a:lnTo>
                  <a:lnTo>
                    <a:pt x="3081904" y="2242017"/>
                  </a:lnTo>
                  <a:lnTo>
                    <a:pt x="3063311" y="2283485"/>
                  </a:lnTo>
                  <a:lnTo>
                    <a:pt x="3043590" y="2324321"/>
                  </a:lnTo>
                  <a:lnTo>
                    <a:pt x="3022760" y="2364507"/>
                  </a:lnTo>
                  <a:lnTo>
                    <a:pt x="3000842" y="2404021"/>
                  </a:lnTo>
                  <a:lnTo>
                    <a:pt x="2977855" y="2442845"/>
                  </a:lnTo>
                  <a:lnTo>
                    <a:pt x="2953819" y="2480957"/>
                  </a:lnTo>
                  <a:lnTo>
                    <a:pt x="2928755" y="2518339"/>
                  </a:lnTo>
                  <a:lnTo>
                    <a:pt x="2902682" y="2554970"/>
                  </a:lnTo>
                  <a:lnTo>
                    <a:pt x="2875619" y="2590831"/>
                  </a:lnTo>
                  <a:lnTo>
                    <a:pt x="2847587" y="2625902"/>
                  </a:lnTo>
                  <a:lnTo>
                    <a:pt x="2818606" y="2660162"/>
                  </a:lnTo>
                  <a:lnTo>
                    <a:pt x="2788695" y="2693592"/>
                  </a:lnTo>
                  <a:lnTo>
                    <a:pt x="2757875" y="2726172"/>
                  </a:lnTo>
                  <a:lnTo>
                    <a:pt x="2726164" y="2757883"/>
                  </a:lnTo>
                  <a:lnTo>
                    <a:pt x="2693584" y="2788703"/>
                  </a:lnTo>
                  <a:lnTo>
                    <a:pt x="2660154" y="2818614"/>
                  </a:lnTo>
                  <a:lnTo>
                    <a:pt x="2625894" y="2847596"/>
                  </a:lnTo>
                  <a:lnTo>
                    <a:pt x="2590824" y="2875628"/>
                  </a:lnTo>
                  <a:lnTo>
                    <a:pt x="2554963" y="2902691"/>
                  </a:lnTo>
                  <a:lnTo>
                    <a:pt x="2518332" y="2928764"/>
                  </a:lnTo>
                  <a:lnTo>
                    <a:pt x="2480950" y="2953829"/>
                  </a:lnTo>
                  <a:lnTo>
                    <a:pt x="2442837" y="2977865"/>
                  </a:lnTo>
                  <a:lnTo>
                    <a:pt x="2404014" y="3000852"/>
                  </a:lnTo>
                  <a:lnTo>
                    <a:pt x="2364500" y="3022770"/>
                  </a:lnTo>
                  <a:lnTo>
                    <a:pt x="2324314" y="3043600"/>
                  </a:lnTo>
                  <a:lnTo>
                    <a:pt x="2283477" y="3063321"/>
                  </a:lnTo>
                  <a:lnTo>
                    <a:pt x="2242009" y="3081915"/>
                  </a:lnTo>
                  <a:lnTo>
                    <a:pt x="2199930" y="3099360"/>
                  </a:lnTo>
                  <a:lnTo>
                    <a:pt x="2157258" y="3115637"/>
                  </a:lnTo>
                  <a:lnTo>
                    <a:pt x="2114016" y="3130726"/>
                  </a:lnTo>
                  <a:lnTo>
                    <a:pt x="2070221" y="3144607"/>
                  </a:lnTo>
                  <a:lnTo>
                    <a:pt x="2025894" y="3157260"/>
                  </a:lnTo>
                  <a:lnTo>
                    <a:pt x="1981055" y="3168666"/>
                  </a:lnTo>
                  <a:lnTo>
                    <a:pt x="1935724" y="3178805"/>
                  </a:lnTo>
                  <a:lnTo>
                    <a:pt x="1889921" y="3187656"/>
                  </a:lnTo>
                  <a:lnTo>
                    <a:pt x="1843665" y="3195200"/>
                  </a:lnTo>
                  <a:lnTo>
                    <a:pt x="1796977" y="3201417"/>
                  </a:lnTo>
                  <a:lnTo>
                    <a:pt x="1749876" y="3206287"/>
                  </a:lnTo>
                  <a:lnTo>
                    <a:pt x="1702382" y="3209790"/>
                  </a:lnTo>
                  <a:lnTo>
                    <a:pt x="1654515" y="3211907"/>
                  </a:lnTo>
                  <a:lnTo>
                    <a:pt x="1606296" y="3212617"/>
                  </a:lnTo>
                  <a:lnTo>
                    <a:pt x="1558076" y="3211907"/>
                  </a:lnTo>
                  <a:lnTo>
                    <a:pt x="1510210" y="3209790"/>
                  </a:lnTo>
                  <a:lnTo>
                    <a:pt x="1462717" y="3206287"/>
                  </a:lnTo>
                  <a:lnTo>
                    <a:pt x="1415617" y="3201417"/>
                  </a:lnTo>
                  <a:lnTo>
                    <a:pt x="1368929" y="3195200"/>
                  </a:lnTo>
                  <a:lnTo>
                    <a:pt x="1322674" y="3187656"/>
                  </a:lnTo>
                  <a:lnTo>
                    <a:pt x="1276871" y="3178805"/>
                  </a:lnTo>
                  <a:lnTo>
                    <a:pt x="1231540" y="3168666"/>
                  </a:lnTo>
                  <a:lnTo>
                    <a:pt x="1186702" y="3157260"/>
                  </a:lnTo>
                  <a:lnTo>
                    <a:pt x="1142376" y="3144607"/>
                  </a:lnTo>
                  <a:lnTo>
                    <a:pt x="1098582" y="3130726"/>
                  </a:lnTo>
                  <a:lnTo>
                    <a:pt x="1055339" y="3115637"/>
                  </a:lnTo>
                  <a:lnTo>
                    <a:pt x="1012668" y="3099360"/>
                  </a:lnTo>
                  <a:lnTo>
                    <a:pt x="970589" y="3081915"/>
                  </a:lnTo>
                  <a:lnTo>
                    <a:pt x="929122" y="3063321"/>
                  </a:lnTo>
                  <a:lnTo>
                    <a:pt x="888285" y="3043600"/>
                  </a:lnTo>
                  <a:lnTo>
                    <a:pt x="848100" y="3022770"/>
                  </a:lnTo>
                  <a:lnTo>
                    <a:pt x="808586" y="3000852"/>
                  </a:lnTo>
                  <a:lnTo>
                    <a:pt x="769763" y="2977865"/>
                  </a:lnTo>
                  <a:lnTo>
                    <a:pt x="731650" y="2953829"/>
                  </a:lnTo>
                  <a:lnTo>
                    <a:pt x="694269" y="2928764"/>
                  </a:lnTo>
                  <a:lnTo>
                    <a:pt x="657638" y="2902691"/>
                  </a:lnTo>
                  <a:lnTo>
                    <a:pt x="621777" y="2875628"/>
                  </a:lnTo>
                  <a:lnTo>
                    <a:pt x="586707" y="2847596"/>
                  </a:lnTo>
                  <a:lnTo>
                    <a:pt x="552447" y="2818614"/>
                  </a:lnTo>
                  <a:lnTo>
                    <a:pt x="519017" y="2788703"/>
                  </a:lnTo>
                  <a:lnTo>
                    <a:pt x="486438" y="2757883"/>
                  </a:lnTo>
                  <a:lnTo>
                    <a:pt x="454728" y="2726172"/>
                  </a:lnTo>
                  <a:lnTo>
                    <a:pt x="423907" y="2693592"/>
                  </a:lnTo>
                  <a:lnTo>
                    <a:pt x="393997" y="2660162"/>
                  </a:lnTo>
                  <a:lnTo>
                    <a:pt x="365016" y="2625902"/>
                  </a:lnTo>
                  <a:lnTo>
                    <a:pt x="336984" y="2590831"/>
                  </a:lnTo>
                  <a:lnTo>
                    <a:pt x="309921" y="2554970"/>
                  </a:lnTo>
                  <a:lnTo>
                    <a:pt x="283848" y="2518339"/>
                  </a:lnTo>
                  <a:lnTo>
                    <a:pt x="258784" y="2480957"/>
                  </a:lnTo>
                  <a:lnTo>
                    <a:pt x="234748" y="2442845"/>
                  </a:lnTo>
                  <a:lnTo>
                    <a:pt x="211761" y="2404021"/>
                  </a:lnTo>
                  <a:lnTo>
                    <a:pt x="189843" y="2364507"/>
                  </a:lnTo>
                  <a:lnTo>
                    <a:pt x="169014" y="2324321"/>
                  </a:lnTo>
                  <a:lnTo>
                    <a:pt x="149293" y="2283485"/>
                  </a:lnTo>
                  <a:lnTo>
                    <a:pt x="130700" y="2242017"/>
                  </a:lnTo>
                  <a:lnTo>
                    <a:pt x="113255" y="2199937"/>
                  </a:lnTo>
                  <a:lnTo>
                    <a:pt x="96978" y="2157266"/>
                  </a:lnTo>
                  <a:lnTo>
                    <a:pt x="81890" y="2114023"/>
                  </a:lnTo>
                  <a:lnTo>
                    <a:pt x="68008" y="2070229"/>
                  </a:lnTo>
                  <a:lnTo>
                    <a:pt x="55355" y="2025903"/>
                  </a:lnTo>
                  <a:lnTo>
                    <a:pt x="43949" y="1981064"/>
                  </a:lnTo>
                  <a:lnTo>
                    <a:pt x="33811" y="1935733"/>
                  </a:lnTo>
                  <a:lnTo>
                    <a:pt x="24960" y="1889931"/>
                  </a:lnTo>
                  <a:lnTo>
                    <a:pt x="17416" y="1843675"/>
                  </a:lnTo>
                  <a:lnTo>
                    <a:pt x="11199" y="1796987"/>
                  </a:lnTo>
                  <a:lnTo>
                    <a:pt x="6329" y="1749887"/>
                  </a:lnTo>
                  <a:lnTo>
                    <a:pt x="2826" y="1702394"/>
                  </a:lnTo>
                  <a:lnTo>
                    <a:pt x="709" y="1654527"/>
                  </a:lnTo>
                  <a:lnTo>
                    <a:pt x="0" y="1606308"/>
                  </a:lnTo>
                  <a:lnTo>
                    <a:pt x="709" y="1558089"/>
                  </a:lnTo>
                  <a:lnTo>
                    <a:pt x="2826" y="1510223"/>
                  </a:lnTo>
                  <a:lnTo>
                    <a:pt x="6329" y="1462730"/>
                  </a:lnTo>
                  <a:lnTo>
                    <a:pt x="11199" y="1415629"/>
                  </a:lnTo>
                  <a:lnTo>
                    <a:pt x="17416" y="1368941"/>
                  </a:lnTo>
                  <a:lnTo>
                    <a:pt x="24960" y="1322686"/>
                  </a:lnTo>
                  <a:lnTo>
                    <a:pt x="33811" y="1276883"/>
                  </a:lnTo>
                  <a:lnTo>
                    <a:pt x="43949" y="1231552"/>
                  </a:lnTo>
                  <a:lnTo>
                    <a:pt x="55355" y="1186714"/>
                  </a:lnTo>
                  <a:lnTo>
                    <a:pt x="68008" y="1142387"/>
                  </a:lnTo>
                  <a:lnTo>
                    <a:pt x="81890" y="1098593"/>
                  </a:lnTo>
                  <a:lnTo>
                    <a:pt x="96978" y="1055350"/>
                  </a:lnTo>
                  <a:lnTo>
                    <a:pt x="113255" y="1012679"/>
                  </a:lnTo>
                  <a:lnTo>
                    <a:pt x="130700" y="970600"/>
                  </a:lnTo>
                  <a:lnTo>
                    <a:pt x="149293" y="929132"/>
                  </a:lnTo>
                  <a:lnTo>
                    <a:pt x="169014" y="888295"/>
                  </a:lnTo>
                  <a:lnTo>
                    <a:pt x="189843" y="848110"/>
                  </a:lnTo>
                  <a:lnTo>
                    <a:pt x="211761" y="808595"/>
                  </a:lnTo>
                  <a:lnTo>
                    <a:pt x="234748" y="769772"/>
                  </a:lnTo>
                  <a:lnTo>
                    <a:pt x="258784" y="731659"/>
                  </a:lnTo>
                  <a:lnTo>
                    <a:pt x="283848" y="694277"/>
                  </a:lnTo>
                  <a:lnTo>
                    <a:pt x="309921" y="657646"/>
                  </a:lnTo>
                  <a:lnTo>
                    <a:pt x="336984" y="621785"/>
                  </a:lnTo>
                  <a:lnTo>
                    <a:pt x="365016" y="586715"/>
                  </a:lnTo>
                  <a:lnTo>
                    <a:pt x="393997" y="552454"/>
                  </a:lnTo>
                  <a:lnTo>
                    <a:pt x="423907" y="519024"/>
                  </a:lnTo>
                  <a:lnTo>
                    <a:pt x="454728" y="486444"/>
                  </a:lnTo>
                  <a:lnTo>
                    <a:pt x="486438" y="454734"/>
                  </a:lnTo>
                  <a:lnTo>
                    <a:pt x="519017" y="423913"/>
                  </a:lnTo>
                  <a:lnTo>
                    <a:pt x="552447" y="394002"/>
                  </a:lnTo>
                  <a:lnTo>
                    <a:pt x="586707" y="365021"/>
                  </a:lnTo>
                  <a:lnTo>
                    <a:pt x="621777" y="336989"/>
                  </a:lnTo>
                  <a:lnTo>
                    <a:pt x="657638" y="309926"/>
                  </a:lnTo>
                  <a:lnTo>
                    <a:pt x="694269" y="283852"/>
                  </a:lnTo>
                  <a:lnTo>
                    <a:pt x="731650" y="258787"/>
                  </a:lnTo>
                  <a:lnTo>
                    <a:pt x="769763" y="234752"/>
                  </a:lnTo>
                  <a:lnTo>
                    <a:pt x="808586" y="211765"/>
                  </a:lnTo>
                  <a:lnTo>
                    <a:pt x="848100" y="189846"/>
                  </a:lnTo>
                  <a:lnTo>
                    <a:pt x="888285" y="169016"/>
                  </a:lnTo>
                  <a:lnTo>
                    <a:pt x="929122" y="149295"/>
                  </a:lnTo>
                  <a:lnTo>
                    <a:pt x="970589" y="130702"/>
                  </a:lnTo>
                  <a:lnTo>
                    <a:pt x="1012668" y="113257"/>
                  </a:lnTo>
                  <a:lnTo>
                    <a:pt x="1055339" y="96980"/>
                  </a:lnTo>
                  <a:lnTo>
                    <a:pt x="1098582" y="81891"/>
                  </a:lnTo>
                  <a:lnTo>
                    <a:pt x="1142376" y="68010"/>
                  </a:lnTo>
                  <a:lnTo>
                    <a:pt x="1186702" y="55356"/>
                  </a:lnTo>
                  <a:lnTo>
                    <a:pt x="1231540" y="43950"/>
                  </a:lnTo>
                  <a:lnTo>
                    <a:pt x="1276871" y="33811"/>
                  </a:lnTo>
                  <a:lnTo>
                    <a:pt x="1322674" y="24960"/>
                  </a:lnTo>
                  <a:lnTo>
                    <a:pt x="1368929" y="17416"/>
                  </a:lnTo>
                  <a:lnTo>
                    <a:pt x="1415617" y="11199"/>
                  </a:lnTo>
                  <a:lnTo>
                    <a:pt x="1462717" y="6329"/>
                  </a:lnTo>
                  <a:lnTo>
                    <a:pt x="1510210" y="2826"/>
                  </a:lnTo>
                  <a:lnTo>
                    <a:pt x="1558076" y="709"/>
                  </a:lnTo>
                  <a:lnTo>
                    <a:pt x="1606296" y="0"/>
                  </a:lnTo>
                  <a:lnTo>
                    <a:pt x="1654515" y="709"/>
                  </a:lnTo>
                  <a:lnTo>
                    <a:pt x="1702382" y="2826"/>
                  </a:lnTo>
                  <a:lnTo>
                    <a:pt x="1749876" y="6329"/>
                  </a:lnTo>
                  <a:lnTo>
                    <a:pt x="1796977" y="11199"/>
                  </a:lnTo>
                  <a:lnTo>
                    <a:pt x="1843665" y="17416"/>
                  </a:lnTo>
                  <a:lnTo>
                    <a:pt x="1889921" y="24960"/>
                  </a:lnTo>
                  <a:lnTo>
                    <a:pt x="1935724" y="33811"/>
                  </a:lnTo>
                  <a:lnTo>
                    <a:pt x="1981055" y="43950"/>
                  </a:lnTo>
                  <a:lnTo>
                    <a:pt x="2025894" y="55356"/>
                  </a:lnTo>
                  <a:lnTo>
                    <a:pt x="2070221" y="68010"/>
                  </a:lnTo>
                  <a:lnTo>
                    <a:pt x="2114016" y="81891"/>
                  </a:lnTo>
                  <a:lnTo>
                    <a:pt x="2157258" y="96980"/>
                  </a:lnTo>
                  <a:lnTo>
                    <a:pt x="2199930" y="113257"/>
                  </a:lnTo>
                  <a:lnTo>
                    <a:pt x="2242009" y="130702"/>
                  </a:lnTo>
                  <a:lnTo>
                    <a:pt x="2283477" y="149295"/>
                  </a:lnTo>
                  <a:lnTo>
                    <a:pt x="2324314" y="169016"/>
                  </a:lnTo>
                  <a:lnTo>
                    <a:pt x="2364500" y="189846"/>
                  </a:lnTo>
                  <a:lnTo>
                    <a:pt x="2404014" y="211765"/>
                  </a:lnTo>
                  <a:lnTo>
                    <a:pt x="2442837" y="234752"/>
                  </a:lnTo>
                  <a:lnTo>
                    <a:pt x="2480950" y="258787"/>
                  </a:lnTo>
                  <a:lnTo>
                    <a:pt x="2518332" y="283852"/>
                  </a:lnTo>
                  <a:lnTo>
                    <a:pt x="2554963" y="309926"/>
                  </a:lnTo>
                  <a:lnTo>
                    <a:pt x="2590824" y="336989"/>
                  </a:lnTo>
                  <a:lnTo>
                    <a:pt x="2625894" y="365021"/>
                  </a:lnTo>
                  <a:lnTo>
                    <a:pt x="2660154" y="394002"/>
                  </a:lnTo>
                  <a:lnTo>
                    <a:pt x="2693584" y="423913"/>
                  </a:lnTo>
                  <a:lnTo>
                    <a:pt x="2726164" y="454734"/>
                  </a:lnTo>
                  <a:lnTo>
                    <a:pt x="2757875" y="486444"/>
                  </a:lnTo>
                  <a:lnTo>
                    <a:pt x="2788695" y="519024"/>
                  </a:lnTo>
                  <a:lnTo>
                    <a:pt x="2818606" y="552454"/>
                  </a:lnTo>
                  <a:lnTo>
                    <a:pt x="2847587" y="586715"/>
                  </a:lnTo>
                  <a:lnTo>
                    <a:pt x="2875619" y="621785"/>
                  </a:lnTo>
                  <a:lnTo>
                    <a:pt x="2902682" y="657646"/>
                  </a:lnTo>
                  <a:lnTo>
                    <a:pt x="2928755" y="694277"/>
                  </a:lnTo>
                  <a:lnTo>
                    <a:pt x="2953819" y="731659"/>
                  </a:lnTo>
                  <a:lnTo>
                    <a:pt x="2977855" y="769772"/>
                  </a:lnTo>
                  <a:lnTo>
                    <a:pt x="3000842" y="808595"/>
                  </a:lnTo>
                  <a:lnTo>
                    <a:pt x="3022760" y="848110"/>
                  </a:lnTo>
                  <a:lnTo>
                    <a:pt x="3043590" y="888295"/>
                  </a:lnTo>
                  <a:lnTo>
                    <a:pt x="3063311" y="929132"/>
                  </a:lnTo>
                  <a:lnTo>
                    <a:pt x="3081904" y="970600"/>
                  </a:lnTo>
                  <a:lnTo>
                    <a:pt x="3099349" y="1012679"/>
                  </a:lnTo>
                  <a:lnTo>
                    <a:pt x="3115625" y="1055350"/>
                  </a:lnTo>
                  <a:lnTo>
                    <a:pt x="3130714" y="1098593"/>
                  </a:lnTo>
                  <a:lnTo>
                    <a:pt x="3144595" y="1142387"/>
                  </a:lnTo>
                  <a:lnTo>
                    <a:pt x="3157249" y="1186714"/>
                  </a:lnTo>
                  <a:lnTo>
                    <a:pt x="3168654" y="1231552"/>
                  </a:lnTo>
                  <a:lnTo>
                    <a:pt x="3178793" y="1276883"/>
                  </a:lnTo>
                  <a:lnTo>
                    <a:pt x="3187644" y="1322686"/>
                  </a:lnTo>
                  <a:lnTo>
                    <a:pt x="3195188" y="1368941"/>
                  </a:lnTo>
                  <a:lnTo>
                    <a:pt x="3201405" y="1415629"/>
                  </a:lnTo>
                  <a:lnTo>
                    <a:pt x="3206275" y="1462730"/>
                  </a:lnTo>
                  <a:lnTo>
                    <a:pt x="3209778" y="1510223"/>
                  </a:lnTo>
                  <a:lnTo>
                    <a:pt x="3211894" y="1558089"/>
                  </a:lnTo>
                  <a:lnTo>
                    <a:pt x="3212604" y="16063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12796" y="6836930"/>
            <a:ext cx="2767330" cy="2473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marR="393700" algn="ctr">
              <a:lnSpc>
                <a:spcPct val="1389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Strong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sex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bias 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ratio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4000"/>
              </a:lnSpc>
              <a:spcBef>
                <a:spcPts val="32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3:1 more women than men</a:t>
            </a:r>
            <a:endParaRPr sz="2400" dirty="0">
              <a:latin typeface="Trebuchet MS"/>
              <a:cs typeface="Trebuchet MS"/>
            </a:endParaRPr>
          </a:p>
          <a:p>
            <a:pPr marL="16510" algn="ctr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affected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63195" y="2740202"/>
            <a:ext cx="3238500" cy="3238500"/>
            <a:chOff x="6263195" y="2740202"/>
            <a:chExt cx="3238500" cy="3238500"/>
          </a:xfrm>
        </p:grpSpPr>
        <p:sp>
          <p:nvSpPr>
            <p:cNvPr id="12" name="object 12"/>
            <p:cNvSpPr/>
            <p:nvPr/>
          </p:nvSpPr>
          <p:spPr>
            <a:xfrm>
              <a:off x="6275895" y="2752902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1606296" y="0"/>
                  </a:moveTo>
                  <a:lnTo>
                    <a:pt x="1558076" y="709"/>
                  </a:lnTo>
                  <a:lnTo>
                    <a:pt x="1510210" y="2826"/>
                  </a:lnTo>
                  <a:lnTo>
                    <a:pt x="1462717" y="6329"/>
                  </a:lnTo>
                  <a:lnTo>
                    <a:pt x="1415617" y="11199"/>
                  </a:lnTo>
                  <a:lnTo>
                    <a:pt x="1368929" y="17416"/>
                  </a:lnTo>
                  <a:lnTo>
                    <a:pt x="1322674" y="24960"/>
                  </a:lnTo>
                  <a:lnTo>
                    <a:pt x="1276871" y="33811"/>
                  </a:lnTo>
                  <a:lnTo>
                    <a:pt x="1231540" y="43950"/>
                  </a:lnTo>
                  <a:lnTo>
                    <a:pt x="1186702" y="55356"/>
                  </a:lnTo>
                  <a:lnTo>
                    <a:pt x="1142376" y="68010"/>
                  </a:lnTo>
                  <a:lnTo>
                    <a:pt x="1098582" y="81891"/>
                  </a:lnTo>
                  <a:lnTo>
                    <a:pt x="1055339" y="96980"/>
                  </a:lnTo>
                  <a:lnTo>
                    <a:pt x="1012668" y="113257"/>
                  </a:lnTo>
                  <a:lnTo>
                    <a:pt x="970589" y="130702"/>
                  </a:lnTo>
                  <a:lnTo>
                    <a:pt x="929122" y="149295"/>
                  </a:lnTo>
                  <a:lnTo>
                    <a:pt x="888285" y="169016"/>
                  </a:lnTo>
                  <a:lnTo>
                    <a:pt x="848100" y="189846"/>
                  </a:lnTo>
                  <a:lnTo>
                    <a:pt x="808586" y="211765"/>
                  </a:lnTo>
                  <a:lnTo>
                    <a:pt x="769763" y="234752"/>
                  </a:lnTo>
                  <a:lnTo>
                    <a:pt x="731650" y="258787"/>
                  </a:lnTo>
                  <a:lnTo>
                    <a:pt x="694269" y="283852"/>
                  </a:lnTo>
                  <a:lnTo>
                    <a:pt x="657638" y="309926"/>
                  </a:lnTo>
                  <a:lnTo>
                    <a:pt x="621777" y="336989"/>
                  </a:lnTo>
                  <a:lnTo>
                    <a:pt x="586707" y="365021"/>
                  </a:lnTo>
                  <a:lnTo>
                    <a:pt x="552447" y="394002"/>
                  </a:lnTo>
                  <a:lnTo>
                    <a:pt x="519017" y="423913"/>
                  </a:lnTo>
                  <a:lnTo>
                    <a:pt x="486438" y="454734"/>
                  </a:lnTo>
                  <a:lnTo>
                    <a:pt x="454728" y="486444"/>
                  </a:lnTo>
                  <a:lnTo>
                    <a:pt x="423907" y="519024"/>
                  </a:lnTo>
                  <a:lnTo>
                    <a:pt x="393997" y="552454"/>
                  </a:lnTo>
                  <a:lnTo>
                    <a:pt x="365016" y="586715"/>
                  </a:lnTo>
                  <a:lnTo>
                    <a:pt x="336984" y="621785"/>
                  </a:lnTo>
                  <a:lnTo>
                    <a:pt x="309921" y="657646"/>
                  </a:lnTo>
                  <a:lnTo>
                    <a:pt x="283848" y="694277"/>
                  </a:lnTo>
                  <a:lnTo>
                    <a:pt x="258784" y="731659"/>
                  </a:lnTo>
                  <a:lnTo>
                    <a:pt x="234748" y="769772"/>
                  </a:lnTo>
                  <a:lnTo>
                    <a:pt x="211761" y="808595"/>
                  </a:lnTo>
                  <a:lnTo>
                    <a:pt x="189843" y="848110"/>
                  </a:lnTo>
                  <a:lnTo>
                    <a:pt x="169014" y="888295"/>
                  </a:lnTo>
                  <a:lnTo>
                    <a:pt x="149293" y="929132"/>
                  </a:lnTo>
                  <a:lnTo>
                    <a:pt x="130700" y="970600"/>
                  </a:lnTo>
                  <a:lnTo>
                    <a:pt x="113255" y="1012679"/>
                  </a:lnTo>
                  <a:lnTo>
                    <a:pt x="96978" y="1055350"/>
                  </a:lnTo>
                  <a:lnTo>
                    <a:pt x="81890" y="1098593"/>
                  </a:lnTo>
                  <a:lnTo>
                    <a:pt x="68008" y="1142387"/>
                  </a:lnTo>
                  <a:lnTo>
                    <a:pt x="55355" y="1186714"/>
                  </a:lnTo>
                  <a:lnTo>
                    <a:pt x="43949" y="1231552"/>
                  </a:lnTo>
                  <a:lnTo>
                    <a:pt x="33811" y="1276883"/>
                  </a:lnTo>
                  <a:lnTo>
                    <a:pt x="24960" y="1322686"/>
                  </a:lnTo>
                  <a:lnTo>
                    <a:pt x="17416" y="1368941"/>
                  </a:lnTo>
                  <a:lnTo>
                    <a:pt x="11199" y="1415629"/>
                  </a:lnTo>
                  <a:lnTo>
                    <a:pt x="6329" y="1462730"/>
                  </a:lnTo>
                  <a:lnTo>
                    <a:pt x="2826" y="1510223"/>
                  </a:lnTo>
                  <a:lnTo>
                    <a:pt x="709" y="1558089"/>
                  </a:lnTo>
                  <a:lnTo>
                    <a:pt x="0" y="1606308"/>
                  </a:lnTo>
                  <a:lnTo>
                    <a:pt x="709" y="1654527"/>
                  </a:lnTo>
                  <a:lnTo>
                    <a:pt x="2826" y="1702394"/>
                  </a:lnTo>
                  <a:lnTo>
                    <a:pt x="6329" y="1749887"/>
                  </a:lnTo>
                  <a:lnTo>
                    <a:pt x="11199" y="1796987"/>
                  </a:lnTo>
                  <a:lnTo>
                    <a:pt x="17416" y="1843675"/>
                  </a:lnTo>
                  <a:lnTo>
                    <a:pt x="24960" y="1889931"/>
                  </a:lnTo>
                  <a:lnTo>
                    <a:pt x="33811" y="1935733"/>
                  </a:lnTo>
                  <a:lnTo>
                    <a:pt x="43949" y="1981064"/>
                  </a:lnTo>
                  <a:lnTo>
                    <a:pt x="55355" y="2025903"/>
                  </a:lnTo>
                  <a:lnTo>
                    <a:pt x="68008" y="2070229"/>
                  </a:lnTo>
                  <a:lnTo>
                    <a:pt x="81890" y="2114023"/>
                  </a:lnTo>
                  <a:lnTo>
                    <a:pt x="96978" y="2157266"/>
                  </a:lnTo>
                  <a:lnTo>
                    <a:pt x="113255" y="2199937"/>
                  </a:lnTo>
                  <a:lnTo>
                    <a:pt x="130700" y="2242017"/>
                  </a:lnTo>
                  <a:lnTo>
                    <a:pt x="149293" y="2283485"/>
                  </a:lnTo>
                  <a:lnTo>
                    <a:pt x="169014" y="2324321"/>
                  </a:lnTo>
                  <a:lnTo>
                    <a:pt x="189843" y="2364507"/>
                  </a:lnTo>
                  <a:lnTo>
                    <a:pt x="211761" y="2404021"/>
                  </a:lnTo>
                  <a:lnTo>
                    <a:pt x="234748" y="2442845"/>
                  </a:lnTo>
                  <a:lnTo>
                    <a:pt x="258784" y="2480957"/>
                  </a:lnTo>
                  <a:lnTo>
                    <a:pt x="283848" y="2518339"/>
                  </a:lnTo>
                  <a:lnTo>
                    <a:pt x="309921" y="2554970"/>
                  </a:lnTo>
                  <a:lnTo>
                    <a:pt x="336984" y="2590831"/>
                  </a:lnTo>
                  <a:lnTo>
                    <a:pt x="365016" y="2625902"/>
                  </a:lnTo>
                  <a:lnTo>
                    <a:pt x="393997" y="2660162"/>
                  </a:lnTo>
                  <a:lnTo>
                    <a:pt x="423907" y="2693592"/>
                  </a:lnTo>
                  <a:lnTo>
                    <a:pt x="454728" y="2726172"/>
                  </a:lnTo>
                  <a:lnTo>
                    <a:pt x="486438" y="2757883"/>
                  </a:lnTo>
                  <a:lnTo>
                    <a:pt x="519017" y="2788703"/>
                  </a:lnTo>
                  <a:lnTo>
                    <a:pt x="552447" y="2818614"/>
                  </a:lnTo>
                  <a:lnTo>
                    <a:pt x="586707" y="2847596"/>
                  </a:lnTo>
                  <a:lnTo>
                    <a:pt x="621777" y="2875628"/>
                  </a:lnTo>
                  <a:lnTo>
                    <a:pt x="657638" y="2902691"/>
                  </a:lnTo>
                  <a:lnTo>
                    <a:pt x="694269" y="2928764"/>
                  </a:lnTo>
                  <a:lnTo>
                    <a:pt x="731650" y="2953829"/>
                  </a:lnTo>
                  <a:lnTo>
                    <a:pt x="769763" y="2977865"/>
                  </a:lnTo>
                  <a:lnTo>
                    <a:pt x="808586" y="3000852"/>
                  </a:lnTo>
                  <a:lnTo>
                    <a:pt x="848100" y="3022770"/>
                  </a:lnTo>
                  <a:lnTo>
                    <a:pt x="888285" y="3043600"/>
                  </a:lnTo>
                  <a:lnTo>
                    <a:pt x="929122" y="3063321"/>
                  </a:lnTo>
                  <a:lnTo>
                    <a:pt x="970589" y="3081915"/>
                  </a:lnTo>
                  <a:lnTo>
                    <a:pt x="1012668" y="3099360"/>
                  </a:lnTo>
                  <a:lnTo>
                    <a:pt x="1055339" y="3115637"/>
                  </a:lnTo>
                  <a:lnTo>
                    <a:pt x="1098582" y="3130726"/>
                  </a:lnTo>
                  <a:lnTo>
                    <a:pt x="1142376" y="3144607"/>
                  </a:lnTo>
                  <a:lnTo>
                    <a:pt x="1186702" y="3157260"/>
                  </a:lnTo>
                  <a:lnTo>
                    <a:pt x="1231540" y="3168666"/>
                  </a:lnTo>
                  <a:lnTo>
                    <a:pt x="1276871" y="3178805"/>
                  </a:lnTo>
                  <a:lnTo>
                    <a:pt x="1322674" y="3187656"/>
                  </a:lnTo>
                  <a:lnTo>
                    <a:pt x="1368929" y="3195200"/>
                  </a:lnTo>
                  <a:lnTo>
                    <a:pt x="1415617" y="3201417"/>
                  </a:lnTo>
                  <a:lnTo>
                    <a:pt x="1462717" y="3206287"/>
                  </a:lnTo>
                  <a:lnTo>
                    <a:pt x="1510210" y="3209790"/>
                  </a:lnTo>
                  <a:lnTo>
                    <a:pt x="1558076" y="3211907"/>
                  </a:lnTo>
                  <a:lnTo>
                    <a:pt x="1606296" y="3212617"/>
                  </a:lnTo>
                  <a:lnTo>
                    <a:pt x="1654515" y="3211907"/>
                  </a:lnTo>
                  <a:lnTo>
                    <a:pt x="1702382" y="3209790"/>
                  </a:lnTo>
                  <a:lnTo>
                    <a:pt x="1749876" y="3206287"/>
                  </a:lnTo>
                  <a:lnTo>
                    <a:pt x="1796977" y="3201417"/>
                  </a:lnTo>
                  <a:lnTo>
                    <a:pt x="1843665" y="3195200"/>
                  </a:lnTo>
                  <a:lnTo>
                    <a:pt x="1889921" y="3187656"/>
                  </a:lnTo>
                  <a:lnTo>
                    <a:pt x="1935724" y="3178805"/>
                  </a:lnTo>
                  <a:lnTo>
                    <a:pt x="1981055" y="3168666"/>
                  </a:lnTo>
                  <a:lnTo>
                    <a:pt x="2025894" y="3157260"/>
                  </a:lnTo>
                  <a:lnTo>
                    <a:pt x="2070221" y="3144607"/>
                  </a:lnTo>
                  <a:lnTo>
                    <a:pt x="2114016" y="3130726"/>
                  </a:lnTo>
                  <a:lnTo>
                    <a:pt x="2157258" y="3115637"/>
                  </a:lnTo>
                  <a:lnTo>
                    <a:pt x="2199930" y="3099360"/>
                  </a:lnTo>
                  <a:lnTo>
                    <a:pt x="2242009" y="3081915"/>
                  </a:lnTo>
                  <a:lnTo>
                    <a:pt x="2283477" y="3063321"/>
                  </a:lnTo>
                  <a:lnTo>
                    <a:pt x="2324314" y="3043600"/>
                  </a:lnTo>
                  <a:lnTo>
                    <a:pt x="2364500" y="3022770"/>
                  </a:lnTo>
                  <a:lnTo>
                    <a:pt x="2404014" y="3000852"/>
                  </a:lnTo>
                  <a:lnTo>
                    <a:pt x="2442837" y="2977865"/>
                  </a:lnTo>
                  <a:lnTo>
                    <a:pt x="2480950" y="2953829"/>
                  </a:lnTo>
                  <a:lnTo>
                    <a:pt x="2518332" y="2928764"/>
                  </a:lnTo>
                  <a:lnTo>
                    <a:pt x="2554963" y="2902691"/>
                  </a:lnTo>
                  <a:lnTo>
                    <a:pt x="2590824" y="2875628"/>
                  </a:lnTo>
                  <a:lnTo>
                    <a:pt x="2625894" y="2847596"/>
                  </a:lnTo>
                  <a:lnTo>
                    <a:pt x="2660154" y="2818614"/>
                  </a:lnTo>
                  <a:lnTo>
                    <a:pt x="2693584" y="2788703"/>
                  </a:lnTo>
                  <a:lnTo>
                    <a:pt x="2726164" y="2757883"/>
                  </a:lnTo>
                  <a:lnTo>
                    <a:pt x="2757875" y="2726172"/>
                  </a:lnTo>
                  <a:lnTo>
                    <a:pt x="2788695" y="2693592"/>
                  </a:lnTo>
                  <a:lnTo>
                    <a:pt x="2818606" y="2660162"/>
                  </a:lnTo>
                  <a:lnTo>
                    <a:pt x="2847587" y="2625902"/>
                  </a:lnTo>
                  <a:lnTo>
                    <a:pt x="2875619" y="2590831"/>
                  </a:lnTo>
                  <a:lnTo>
                    <a:pt x="2902682" y="2554970"/>
                  </a:lnTo>
                  <a:lnTo>
                    <a:pt x="2928755" y="2518339"/>
                  </a:lnTo>
                  <a:lnTo>
                    <a:pt x="2953819" y="2480957"/>
                  </a:lnTo>
                  <a:lnTo>
                    <a:pt x="2977855" y="2442845"/>
                  </a:lnTo>
                  <a:lnTo>
                    <a:pt x="3000842" y="2404021"/>
                  </a:lnTo>
                  <a:lnTo>
                    <a:pt x="3022760" y="2364507"/>
                  </a:lnTo>
                  <a:lnTo>
                    <a:pt x="3043590" y="2324321"/>
                  </a:lnTo>
                  <a:lnTo>
                    <a:pt x="3063311" y="2283485"/>
                  </a:lnTo>
                  <a:lnTo>
                    <a:pt x="3081904" y="2242017"/>
                  </a:lnTo>
                  <a:lnTo>
                    <a:pt x="3099349" y="2199937"/>
                  </a:lnTo>
                  <a:lnTo>
                    <a:pt x="3115625" y="2157266"/>
                  </a:lnTo>
                  <a:lnTo>
                    <a:pt x="3130714" y="2114023"/>
                  </a:lnTo>
                  <a:lnTo>
                    <a:pt x="3144595" y="2070229"/>
                  </a:lnTo>
                  <a:lnTo>
                    <a:pt x="3157249" y="2025903"/>
                  </a:lnTo>
                  <a:lnTo>
                    <a:pt x="3168654" y="1981064"/>
                  </a:lnTo>
                  <a:lnTo>
                    <a:pt x="3178793" y="1935733"/>
                  </a:lnTo>
                  <a:lnTo>
                    <a:pt x="3187644" y="1889931"/>
                  </a:lnTo>
                  <a:lnTo>
                    <a:pt x="3195188" y="1843675"/>
                  </a:lnTo>
                  <a:lnTo>
                    <a:pt x="3201405" y="1796987"/>
                  </a:lnTo>
                  <a:lnTo>
                    <a:pt x="3206275" y="1749887"/>
                  </a:lnTo>
                  <a:lnTo>
                    <a:pt x="3209778" y="1702394"/>
                  </a:lnTo>
                  <a:lnTo>
                    <a:pt x="3211894" y="1654527"/>
                  </a:lnTo>
                  <a:lnTo>
                    <a:pt x="3212604" y="1606308"/>
                  </a:lnTo>
                  <a:lnTo>
                    <a:pt x="3211894" y="1558089"/>
                  </a:lnTo>
                  <a:lnTo>
                    <a:pt x="3209778" y="1510223"/>
                  </a:lnTo>
                  <a:lnTo>
                    <a:pt x="3206275" y="1462730"/>
                  </a:lnTo>
                  <a:lnTo>
                    <a:pt x="3201405" y="1415629"/>
                  </a:lnTo>
                  <a:lnTo>
                    <a:pt x="3195188" y="1368941"/>
                  </a:lnTo>
                  <a:lnTo>
                    <a:pt x="3187644" y="1322686"/>
                  </a:lnTo>
                  <a:lnTo>
                    <a:pt x="3178793" y="1276883"/>
                  </a:lnTo>
                  <a:lnTo>
                    <a:pt x="3168654" y="1231552"/>
                  </a:lnTo>
                  <a:lnTo>
                    <a:pt x="3157249" y="1186714"/>
                  </a:lnTo>
                  <a:lnTo>
                    <a:pt x="3144595" y="1142387"/>
                  </a:lnTo>
                  <a:lnTo>
                    <a:pt x="3130714" y="1098593"/>
                  </a:lnTo>
                  <a:lnTo>
                    <a:pt x="3115625" y="1055350"/>
                  </a:lnTo>
                  <a:lnTo>
                    <a:pt x="3099349" y="1012679"/>
                  </a:lnTo>
                  <a:lnTo>
                    <a:pt x="3081904" y="970600"/>
                  </a:lnTo>
                  <a:lnTo>
                    <a:pt x="3063311" y="929132"/>
                  </a:lnTo>
                  <a:lnTo>
                    <a:pt x="3043590" y="888295"/>
                  </a:lnTo>
                  <a:lnTo>
                    <a:pt x="3022760" y="848110"/>
                  </a:lnTo>
                  <a:lnTo>
                    <a:pt x="3000842" y="808595"/>
                  </a:lnTo>
                  <a:lnTo>
                    <a:pt x="2977855" y="769772"/>
                  </a:lnTo>
                  <a:lnTo>
                    <a:pt x="2953819" y="731659"/>
                  </a:lnTo>
                  <a:lnTo>
                    <a:pt x="2928755" y="694277"/>
                  </a:lnTo>
                  <a:lnTo>
                    <a:pt x="2902682" y="657646"/>
                  </a:lnTo>
                  <a:lnTo>
                    <a:pt x="2875619" y="621785"/>
                  </a:lnTo>
                  <a:lnTo>
                    <a:pt x="2847587" y="586715"/>
                  </a:lnTo>
                  <a:lnTo>
                    <a:pt x="2818606" y="552454"/>
                  </a:lnTo>
                  <a:lnTo>
                    <a:pt x="2788695" y="519024"/>
                  </a:lnTo>
                  <a:lnTo>
                    <a:pt x="2757875" y="486444"/>
                  </a:lnTo>
                  <a:lnTo>
                    <a:pt x="2726164" y="454734"/>
                  </a:lnTo>
                  <a:lnTo>
                    <a:pt x="2693584" y="423913"/>
                  </a:lnTo>
                  <a:lnTo>
                    <a:pt x="2660154" y="394002"/>
                  </a:lnTo>
                  <a:lnTo>
                    <a:pt x="2625894" y="365021"/>
                  </a:lnTo>
                  <a:lnTo>
                    <a:pt x="2590824" y="336989"/>
                  </a:lnTo>
                  <a:lnTo>
                    <a:pt x="2554963" y="309926"/>
                  </a:lnTo>
                  <a:lnTo>
                    <a:pt x="2518332" y="283852"/>
                  </a:lnTo>
                  <a:lnTo>
                    <a:pt x="2480950" y="258787"/>
                  </a:lnTo>
                  <a:lnTo>
                    <a:pt x="2442837" y="234752"/>
                  </a:lnTo>
                  <a:lnTo>
                    <a:pt x="2404014" y="211765"/>
                  </a:lnTo>
                  <a:lnTo>
                    <a:pt x="2364500" y="189846"/>
                  </a:lnTo>
                  <a:lnTo>
                    <a:pt x="2324314" y="169016"/>
                  </a:lnTo>
                  <a:lnTo>
                    <a:pt x="2283477" y="149295"/>
                  </a:lnTo>
                  <a:lnTo>
                    <a:pt x="2242009" y="130702"/>
                  </a:lnTo>
                  <a:lnTo>
                    <a:pt x="2199930" y="113257"/>
                  </a:lnTo>
                  <a:lnTo>
                    <a:pt x="2157258" y="96980"/>
                  </a:lnTo>
                  <a:lnTo>
                    <a:pt x="2114016" y="81891"/>
                  </a:lnTo>
                  <a:lnTo>
                    <a:pt x="2070221" y="68010"/>
                  </a:lnTo>
                  <a:lnTo>
                    <a:pt x="2025894" y="55356"/>
                  </a:lnTo>
                  <a:lnTo>
                    <a:pt x="1981055" y="43950"/>
                  </a:lnTo>
                  <a:lnTo>
                    <a:pt x="1935724" y="33811"/>
                  </a:lnTo>
                  <a:lnTo>
                    <a:pt x="1889921" y="24960"/>
                  </a:lnTo>
                  <a:lnTo>
                    <a:pt x="1843665" y="17416"/>
                  </a:lnTo>
                  <a:lnTo>
                    <a:pt x="1796977" y="11199"/>
                  </a:lnTo>
                  <a:lnTo>
                    <a:pt x="1749876" y="6329"/>
                  </a:lnTo>
                  <a:lnTo>
                    <a:pt x="1702382" y="2826"/>
                  </a:lnTo>
                  <a:lnTo>
                    <a:pt x="1654515" y="709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828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5895" y="2752902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3212604" y="1606308"/>
                  </a:moveTo>
                  <a:lnTo>
                    <a:pt x="3211894" y="1654527"/>
                  </a:lnTo>
                  <a:lnTo>
                    <a:pt x="3209778" y="1702394"/>
                  </a:lnTo>
                  <a:lnTo>
                    <a:pt x="3206275" y="1749887"/>
                  </a:lnTo>
                  <a:lnTo>
                    <a:pt x="3201405" y="1796987"/>
                  </a:lnTo>
                  <a:lnTo>
                    <a:pt x="3195188" y="1843675"/>
                  </a:lnTo>
                  <a:lnTo>
                    <a:pt x="3187644" y="1889931"/>
                  </a:lnTo>
                  <a:lnTo>
                    <a:pt x="3178793" y="1935733"/>
                  </a:lnTo>
                  <a:lnTo>
                    <a:pt x="3168654" y="1981064"/>
                  </a:lnTo>
                  <a:lnTo>
                    <a:pt x="3157249" y="2025903"/>
                  </a:lnTo>
                  <a:lnTo>
                    <a:pt x="3144595" y="2070229"/>
                  </a:lnTo>
                  <a:lnTo>
                    <a:pt x="3130714" y="2114023"/>
                  </a:lnTo>
                  <a:lnTo>
                    <a:pt x="3115625" y="2157266"/>
                  </a:lnTo>
                  <a:lnTo>
                    <a:pt x="3099349" y="2199937"/>
                  </a:lnTo>
                  <a:lnTo>
                    <a:pt x="3081904" y="2242017"/>
                  </a:lnTo>
                  <a:lnTo>
                    <a:pt x="3063311" y="2283485"/>
                  </a:lnTo>
                  <a:lnTo>
                    <a:pt x="3043590" y="2324321"/>
                  </a:lnTo>
                  <a:lnTo>
                    <a:pt x="3022760" y="2364507"/>
                  </a:lnTo>
                  <a:lnTo>
                    <a:pt x="3000842" y="2404021"/>
                  </a:lnTo>
                  <a:lnTo>
                    <a:pt x="2977855" y="2442845"/>
                  </a:lnTo>
                  <a:lnTo>
                    <a:pt x="2953819" y="2480957"/>
                  </a:lnTo>
                  <a:lnTo>
                    <a:pt x="2928755" y="2518339"/>
                  </a:lnTo>
                  <a:lnTo>
                    <a:pt x="2902682" y="2554970"/>
                  </a:lnTo>
                  <a:lnTo>
                    <a:pt x="2875619" y="2590831"/>
                  </a:lnTo>
                  <a:lnTo>
                    <a:pt x="2847587" y="2625902"/>
                  </a:lnTo>
                  <a:lnTo>
                    <a:pt x="2818606" y="2660162"/>
                  </a:lnTo>
                  <a:lnTo>
                    <a:pt x="2788695" y="2693592"/>
                  </a:lnTo>
                  <a:lnTo>
                    <a:pt x="2757875" y="2726172"/>
                  </a:lnTo>
                  <a:lnTo>
                    <a:pt x="2726164" y="2757883"/>
                  </a:lnTo>
                  <a:lnTo>
                    <a:pt x="2693584" y="2788703"/>
                  </a:lnTo>
                  <a:lnTo>
                    <a:pt x="2660154" y="2818614"/>
                  </a:lnTo>
                  <a:lnTo>
                    <a:pt x="2625894" y="2847596"/>
                  </a:lnTo>
                  <a:lnTo>
                    <a:pt x="2590824" y="2875628"/>
                  </a:lnTo>
                  <a:lnTo>
                    <a:pt x="2554963" y="2902691"/>
                  </a:lnTo>
                  <a:lnTo>
                    <a:pt x="2518332" y="2928764"/>
                  </a:lnTo>
                  <a:lnTo>
                    <a:pt x="2480950" y="2953829"/>
                  </a:lnTo>
                  <a:lnTo>
                    <a:pt x="2442837" y="2977865"/>
                  </a:lnTo>
                  <a:lnTo>
                    <a:pt x="2404014" y="3000852"/>
                  </a:lnTo>
                  <a:lnTo>
                    <a:pt x="2364500" y="3022770"/>
                  </a:lnTo>
                  <a:lnTo>
                    <a:pt x="2324314" y="3043600"/>
                  </a:lnTo>
                  <a:lnTo>
                    <a:pt x="2283477" y="3063321"/>
                  </a:lnTo>
                  <a:lnTo>
                    <a:pt x="2242009" y="3081915"/>
                  </a:lnTo>
                  <a:lnTo>
                    <a:pt x="2199930" y="3099360"/>
                  </a:lnTo>
                  <a:lnTo>
                    <a:pt x="2157258" y="3115637"/>
                  </a:lnTo>
                  <a:lnTo>
                    <a:pt x="2114016" y="3130726"/>
                  </a:lnTo>
                  <a:lnTo>
                    <a:pt x="2070221" y="3144607"/>
                  </a:lnTo>
                  <a:lnTo>
                    <a:pt x="2025894" y="3157260"/>
                  </a:lnTo>
                  <a:lnTo>
                    <a:pt x="1981055" y="3168666"/>
                  </a:lnTo>
                  <a:lnTo>
                    <a:pt x="1935724" y="3178805"/>
                  </a:lnTo>
                  <a:lnTo>
                    <a:pt x="1889921" y="3187656"/>
                  </a:lnTo>
                  <a:lnTo>
                    <a:pt x="1843665" y="3195200"/>
                  </a:lnTo>
                  <a:lnTo>
                    <a:pt x="1796977" y="3201417"/>
                  </a:lnTo>
                  <a:lnTo>
                    <a:pt x="1749876" y="3206287"/>
                  </a:lnTo>
                  <a:lnTo>
                    <a:pt x="1702382" y="3209790"/>
                  </a:lnTo>
                  <a:lnTo>
                    <a:pt x="1654515" y="3211907"/>
                  </a:lnTo>
                  <a:lnTo>
                    <a:pt x="1606296" y="3212617"/>
                  </a:lnTo>
                  <a:lnTo>
                    <a:pt x="1558076" y="3211907"/>
                  </a:lnTo>
                  <a:lnTo>
                    <a:pt x="1510210" y="3209790"/>
                  </a:lnTo>
                  <a:lnTo>
                    <a:pt x="1462717" y="3206287"/>
                  </a:lnTo>
                  <a:lnTo>
                    <a:pt x="1415617" y="3201417"/>
                  </a:lnTo>
                  <a:lnTo>
                    <a:pt x="1368929" y="3195200"/>
                  </a:lnTo>
                  <a:lnTo>
                    <a:pt x="1322674" y="3187656"/>
                  </a:lnTo>
                  <a:lnTo>
                    <a:pt x="1276871" y="3178805"/>
                  </a:lnTo>
                  <a:lnTo>
                    <a:pt x="1231540" y="3168666"/>
                  </a:lnTo>
                  <a:lnTo>
                    <a:pt x="1186702" y="3157260"/>
                  </a:lnTo>
                  <a:lnTo>
                    <a:pt x="1142376" y="3144607"/>
                  </a:lnTo>
                  <a:lnTo>
                    <a:pt x="1098582" y="3130726"/>
                  </a:lnTo>
                  <a:lnTo>
                    <a:pt x="1055339" y="3115637"/>
                  </a:lnTo>
                  <a:lnTo>
                    <a:pt x="1012668" y="3099360"/>
                  </a:lnTo>
                  <a:lnTo>
                    <a:pt x="970589" y="3081915"/>
                  </a:lnTo>
                  <a:lnTo>
                    <a:pt x="929122" y="3063321"/>
                  </a:lnTo>
                  <a:lnTo>
                    <a:pt x="888285" y="3043600"/>
                  </a:lnTo>
                  <a:lnTo>
                    <a:pt x="848100" y="3022770"/>
                  </a:lnTo>
                  <a:lnTo>
                    <a:pt x="808586" y="3000852"/>
                  </a:lnTo>
                  <a:lnTo>
                    <a:pt x="769763" y="2977865"/>
                  </a:lnTo>
                  <a:lnTo>
                    <a:pt x="731650" y="2953829"/>
                  </a:lnTo>
                  <a:lnTo>
                    <a:pt x="694269" y="2928764"/>
                  </a:lnTo>
                  <a:lnTo>
                    <a:pt x="657638" y="2902691"/>
                  </a:lnTo>
                  <a:lnTo>
                    <a:pt x="621777" y="2875628"/>
                  </a:lnTo>
                  <a:lnTo>
                    <a:pt x="586707" y="2847596"/>
                  </a:lnTo>
                  <a:lnTo>
                    <a:pt x="552447" y="2818614"/>
                  </a:lnTo>
                  <a:lnTo>
                    <a:pt x="519017" y="2788703"/>
                  </a:lnTo>
                  <a:lnTo>
                    <a:pt x="486438" y="2757883"/>
                  </a:lnTo>
                  <a:lnTo>
                    <a:pt x="454728" y="2726172"/>
                  </a:lnTo>
                  <a:lnTo>
                    <a:pt x="423907" y="2693592"/>
                  </a:lnTo>
                  <a:lnTo>
                    <a:pt x="393997" y="2660162"/>
                  </a:lnTo>
                  <a:lnTo>
                    <a:pt x="365016" y="2625902"/>
                  </a:lnTo>
                  <a:lnTo>
                    <a:pt x="336984" y="2590831"/>
                  </a:lnTo>
                  <a:lnTo>
                    <a:pt x="309921" y="2554970"/>
                  </a:lnTo>
                  <a:lnTo>
                    <a:pt x="283848" y="2518339"/>
                  </a:lnTo>
                  <a:lnTo>
                    <a:pt x="258784" y="2480957"/>
                  </a:lnTo>
                  <a:lnTo>
                    <a:pt x="234748" y="2442845"/>
                  </a:lnTo>
                  <a:lnTo>
                    <a:pt x="211761" y="2404021"/>
                  </a:lnTo>
                  <a:lnTo>
                    <a:pt x="189843" y="2364507"/>
                  </a:lnTo>
                  <a:lnTo>
                    <a:pt x="169014" y="2324321"/>
                  </a:lnTo>
                  <a:lnTo>
                    <a:pt x="149293" y="2283485"/>
                  </a:lnTo>
                  <a:lnTo>
                    <a:pt x="130700" y="2242017"/>
                  </a:lnTo>
                  <a:lnTo>
                    <a:pt x="113255" y="2199937"/>
                  </a:lnTo>
                  <a:lnTo>
                    <a:pt x="96978" y="2157266"/>
                  </a:lnTo>
                  <a:lnTo>
                    <a:pt x="81890" y="2114023"/>
                  </a:lnTo>
                  <a:lnTo>
                    <a:pt x="68008" y="2070229"/>
                  </a:lnTo>
                  <a:lnTo>
                    <a:pt x="55355" y="2025903"/>
                  </a:lnTo>
                  <a:lnTo>
                    <a:pt x="43949" y="1981064"/>
                  </a:lnTo>
                  <a:lnTo>
                    <a:pt x="33811" y="1935733"/>
                  </a:lnTo>
                  <a:lnTo>
                    <a:pt x="24960" y="1889931"/>
                  </a:lnTo>
                  <a:lnTo>
                    <a:pt x="17416" y="1843675"/>
                  </a:lnTo>
                  <a:lnTo>
                    <a:pt x="11199" y="1796987"/>
                  </a:lnTo>
                  <a:lnTo>
                    <a:pt x="6329" y="1749887"/>
                  </a:lnTo>
                  <a:lnTo>
                    <a:pt x="2826" y="1702394"/>
                  </a:lnTo>
                  <a:lnTo>
                    <a:pt x="709" y="1654527"/>
                  </a:lnTo>
                  <a:lnTo>
                    <a:pt x="0" y="1606308"/>
                  </a:lnTo>
                  <a:lnTo>
                    <a:pt x="709" y="1558089"/>
                  </a:lnTo>
                  <a:lnTo>
                    <a:pt x="2826" y="1510223"/>
                  </a:lnTo>
                  <a:lnTo>
                    <a:pt x="6329" y="1462730"/>
                  </a:lnTo>
                  <a:lnTo>
                    <a:pt x="11199" y="1415629"/>
                  </a:lnTo>
                  <a:lnTo>
                    <a:pt x="17416" y="1368941"/>
                  </a:lnTo>
                  <a:lnTo>
                    <a:pt x="24960" y="1322686"/>
                  </a:lnTo>
                  <a:lnTo>
                    <a:pt x="33811" y="1276883"/>
                  </a:lnTo>
                  <a:lnTo>
                    <a:pt x="43949" y="1231552"/>
                  </a:lnTo>
                  <a:lnTo>
                    <a:pt x="55355" y="1186714"/>
                  </a:lnTo>
                  <a:lnTo>
                    <a:pt x="68008" y="1142387"/>
                  </a:lnTo>
                  <a:lnTo>
                    <a:pt x="81890" y="1098593"/>
                  </a:lnTo>
                  <a:lnTo>
                    <a:pt x="96978" y="1055350"/>
                  </a:lnTo>
                  <a:lnTo>
                    <a:pt x="113255" y="1012679"/>
                  </a:lnTo>
                  <a:lnTo>
                    <a:pt x="130700" y="970600"/>
                  </a:lnTo>
                  <a:lnTo>
                    <a:pt x="149293" y="929132"/>
                  </a:lnTo>
                  <a:lnTo>
                    <a:pt x="169014" y="888295"/>
                  </a:lnTo>
                  <a:lnTo>
                    <a:pt x="189843" y="848110"/>
                  </a:lnTo>
                  <a:lnTo>
                    <a:pt x="211761" y="808595"/>
                  </a:lnTo>
                  <a:lnTo>
                    <a:pt x="234748" y="769772"/>
                  </a:lnTo>
                  <a:lnTo>
                    <a:pt x="258784" y="731659"/>
                  </a:lnTo>
                  <a:lnTo>
                    <a:pt x="283848" y="694277"/>
                  </a:lnTo>
                  <a:lnTo>
                    <a:pt x="309921" y="657646"/>
                  </a:lnTo>
                  <a:lnTo>
                    <a:pt x="336984" y="621785"/>
                  </a:lnTo>
                  <a:lnTo>
                    <a:pt x="365016" y="586715"/>
                  </a:lnTo>
                  <a:lnTo>
                    <a:pt x="393997" y="552454"/>
                  </a:lnTo>
                  <a:lnTo>
                    <a:pt x="423907" y="519024"/>
                  </a:lnTo>
                  <a:lnTo>
                    <a:pt x="454728" y="486444"/>
                  </a:lnTo>
                  <a:lnTo>
                    <a:pt x="486438" y="454734"/>
                  </a:lnTo>
                  <a:lnTo>
                    <a:pt x="519017" y="423913"/>
                  </a:lnTo>
                  <a:lnTo>
                    <a:pt x="552447" y="394002"/>
                  </a:lnTo>
                  <a:lnTo>
                    <a:pt x="586707" y="365021"/>
                  </a:lnTo>
                  <a:lnTo>
                    <a:pt x="621777" y="336989"/>
                  </a:lnTo>
                  <a:lnTo>
                    <a:pt x="657638" y="309926"/>
                  </a:lnTo>
                  <a:lnTo>
                    <a:pt x="694269" y="283852"/>
                  </a:lnTo>
                  <a:lnTo>
                    <a:pt x="731650" y="258787"/>
                  </a:lnTo>
                  <a:lnTo>
                    <a:pt x="769763" y="234752"/>
                  </a:lnTo>
                  <a:lnTo>
                    <a:pt x="808586" y="211765"/>
                  </a:lnTo>
                  <a:lnTo>
                    <a:pt x="848100" y="189846"/>
                  </a:lnTo>
                  <a:lnTo>
                    <a:pt x="888285" y="169016"/>
                  </a:lnTo>
                  <a:lnTo>
                    <a:pt x="929122" y="149295"/>
                  </a:lnTo>
                  <a:lnTo>
                    <a:pt x="970589" y="130702"/>
                  </a:lnTo>
                  <a:lnTo>
                    <a:pt x="1012668" y="113257"/>
                  </a:lnTo>
                  <a:lnTo>
                    <a:pt x="1055339" y="96980"/>
                  </a:lnTo>
                  <a:lnTo>
                    <a:pt x="1098582" y="81891"/>
                  </a:lnTo>
                  <a:lnTo>
                    <a:pt x="1142376" y="68010"/>
                  </a:lnTo>
                  <a:lnTo>
                    <a:pt x="1186702" y="55356"/>
                  </a:lnTo>
                  <a:lnTo>
                    <a:pt x="1231540" y="43950"/>
                  </a:lnTo>
                  <a:lnTo>
                    <a:pt x="1276871" y="33811"/>
                  </a:lnTo>
                  <a:lnTo>
                    <a:pt x="1322674" y="24960"/>
                  </a:lnTo>
                  <a:lnTo>
                    <a:pt x="1368929" y="17416"/>
                  </a:lnTo>
                  <a:lnTo>
                    <a:pt x="1415617" y="11199"/>
                  </a:lnTo>
                  <a:lnTo>
                    <a:pt x="1462717" y="6329"/>
                  </a:lnTo>
                  <a:lnTo>
                    <a:pt x="1510210" y="2826"/>
                  </a:lnTo>
                  <a:lnTo>
                    <a:pt x="1558076" y="709"/>
                  </a:lnTo>
                  <a:lnTo>
                    <a:pt x="1606296" y="0"/>
                  </a:lnTo>
                  <a:lnTo>
                    <a:pt x="1654515" y="709"/>
                  </a:lnTo>
                  <a:lnTo>
                    <a:pt x="1702382" y="2826"/>
                  </a:lnTo>
                  <a:lnTo>
                    <a:pt x="1749876" y="6329"/>
                  </a:lnTo>
                  <a:lnTo>
                    <a:pt x="1796977" y="11199"/>
                  </a:lnTo>
                  <a:lnTo>
                    <a:pt x="1843665" y="17416"/>
                  </a:lnTo>
                  <a:lnTo>
                    <a:pt x="1889921" y="24960"/>
                  </a:lnTo>
                  <a:lnTo>
                    <a:pt x="1935724" y="33811"/>
                  </a:lnTo>
                  <a:lnTo>
                    <a:pt x="1981055" y="43950"/>
                  </a:lnTo>
                  <a:lnTo>
                    <a:pt x="2025894" y="55356"/>
                  </a:lnTo>
                  <a:lnTo>
                    <a:pt x="2070221" y="68010"/>
                  </a:lnTo>
                  <a:lnTo>
                    <a:pt x="2114016" y="81891"/>
                  </a:lnTo>
                  <a:lnTo>
                    <a:pt x="2157258" y="96980"/>
                  </a:lnTo>
                  <a:lnTo>
                    <a:pt x="2199930" y="113257"/>
                  </a:lnTo>
                  <a:lnTo>
                    <a:pt x="2242009" y="130702"/>
                  </a:lnTo>
                  <a:lnTo>
                    <a:pt x="2283477" y="149295"/>
                  </a:lnTo>
                  <a:lnTo>
                    <a:pt x="2324314" y="169016"/>
                  </a:lnTo>
                  <a:lnTo>
                    <a:pt x="2364500" y="189846"/>
                  </a:lnTo>
                  <a:lnTo>
                    <a:pt x="2404014" y="211765"/>
                  </a:lnTo>
                  <a:lnTo>
                    <a:pt x="2442837" y="234752"/>
                  </a:lnTo>
                  <a:lnTo>
                    <a:pt x="2480950" y="258787"/>
                  </a:lnTo>
                  <a:lnTo>
                    <a:pt x="2518332" y="283852"/>
                  </a:lnTo>
                  <a:lnTo>
                    <a:pt x="2554963" y="309926"/>
                  </a:lnTo>
                  <a:lnTo>
                    <a:pt x="2590824" y="336989"/>
                  </a:lnTo>
                  <a:lnTo>
                    <a:pt x="2625894" y="365021"/>
                  </a:lnTo>
                  <a:lnTo>
                    <a:pt x="2660154" y="394002"/>
                  </a:lnTo>
                  <a:lnTo>
                    <a:pt x="2693584" y="423913"/>
                  </a:lnTo>
                  <a:lnTo>
                    <a:pt x="2726164" y="454734"/>
                  </a:lnTo>
                  <a:lnTo>
                    <a:pt x="2757875" y="486444"/>
                  </a:lnTo>
                  <a:lnTo>
                    <a:pt x="2788695" y="519024"/>
                  </a:lnTo>
                  <a:lnTo>
                    <a:pt x="2818606" y="552454"/>
                  </a:lnTo>
                  <a:lnTo>
                    <a:pt x="2847587" y="586715"/>
                  </a:lnTo>
                  <a:lnTo>
                    <a:pt x="2875619" y="621785"/>
                  </a:lnTo>
                  <a:lnTo>
                    <a:pt x="2902682" y="657646"/>
                  </a:lnTo>
                  <a:lnTo>
                    <a:pt x="2928755" y="694277"/>
                  </a:lnTo>
                  <a:lnTo>
                    <a:pt x="2953819" y="731659"/>
                  </a:lnTo>
                  <a:lnTo>
                    <a:pt x="2977855" y="769772"/>
                  </a:lnTo>
                  <a:lnTo>
                    <a:pt x="3000842" y="808595"/>
                  </a:lnTo>
                  <a:lnTo>
                    <a:pt x="3022760" y="848110"/>
                  </a:lnTo>
                  <a:lnTo>
                    <a:pt x="3043590" y="888295"/>
                  </a:lnTo>
                  <a:lnTo>
                    <a:pt x="3063311" y="929132"/>
                  </a:lnTo>
                  <a:lnTo>
                    <a:pt x="3081904" y="970600"/>
                  </a:lnTo>
                  <a:lnTo>
                    <a:pt x="3099349" y="1012679"/>
                  </a:lnTo>
                  <a:lnTo>
                    <a:pt x="3115625" y="1055350"/>
                  </a:lnTo>
                  <a:lnTo>
                    <a:pt x="3130714" y="1098593"/>
                  </a:lnTo>
                  <a:lnTo>
                    <a:pt x="3144595" y="1142387"/>
                  </a:lnTo>
                  <a:lnTo>
                    <a:pt x="3157249" y="1186714"/>
                  </a:lnTo>
                  <a:lnTo>
                    <a:pt x="3168654" y="1231552"/>
                  </a:lnTo>
                  <a:lnTo>
                    <a:pt x="3178793" y="1276883"/>
                  </a:lnTo>
                  <a:lnTo>
                    <a:pt x="3187644" y="1322686"/>
                  </a:lnTo>
                  <a:lnTo>
                    <a:pt x="3195188" y="1368941"/>
                  </a:lnTo>
                  <a:lnTo>
                    <a:pt x="3201405" y="1415629"/>
                  </a:lnTo>
                  <a:lnTo>
                    <a:pt x="3206275" y="1462730"/>
                  </a:lnTo>
                  <a:lnTo>
                    <a:pt x="3209778" y="1510223"/>
                  </a:lnTo>
                  <a:lnTo>
                    <a:pt x="3211894" y="1558089"/>
                  </a:lnTo>
                  <a:lnTo>
                    <a:pt x="3212604" y="16063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03149" y="3410534"/>
            <a:ext cx="2106930" cy="17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31445" indent="2286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Reported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prevalence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endParaRPr sz="2400" dirty="0">
              <a:latin typeface="Trebuchet MS"/>
              <a:cs typeface="Trebuchet MS"/>
            </a:endParaRPr>
          </a:p>
          <a:p>
            <a:pPr algn="ctr">
              <a:lnSpc>
                <a:spcPts val="4079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2 individuals</a:t>
            </a:r>
            <a:endParaRPr sz="2400" dirty="0">
              <a:latin typeface="Trebuchet MS"/>
              <a:cs typeface="Trebuchet MS"/>
            </a:endParaRPr>
          </a:p>
          <a:p>
            <a:pPr marL="100965" algn="ctr">
              <a:lnSpc>
                <a:spcPts val="416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per 10,000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62966" y="6486753"/>
            <a:ext cx="3238500" cy="3238500"/>
            <a:chOff x="6262966" y="6486753"/>
            <a:chExt cx="3238500" cy="3238500"/>
          </a:xfrm>
        </p:grpSpPr>
        <p:sp>
          <p:nvSpPr>
            <p:cNvPr id="16" name="object 16"/>
            <p:cNvSpPr/>
            <p:nvPr/>
          </p:nvSpPr>
          <p:spPr>
            <a:xfrm>
              <a:off x="6275666" y="6499453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1606296" y="0"/>
                  </a:moveTo>
                  <a:lnTo>
                    <a:pt x="1558076" y="709"/>
                  </a:lnTo>
                  <a:lnTo>
                    <a:pt x="1510210" y="2826"/>
                  </a:lnTo>
                  <a:lnTo>
                    <a:pt x="1462717" y="6329"/>
                  </a:lnTo>
                  <a:lnTo>
                    <a:pt x="1415617" y="11199"/>
                  </a:lnTo>
                  <a:lnTo>
                    <a:pt x="1368929" y="17416"/>
                  </a:lnTo>
                  <a:lnTo>
                    <a:pt x="1322674" y="24960"/>
                  </a:lnTo>
                  <a:lnTo>
                    <a:pt x="1276871" y="33811"/>
                  </a:lnTo>
                  <a:lnTo>
                    <a:pt x="1231540" y="43950"/>
                  </a:lnTo>
                  <a:lnTo>
                    <a:pt x="1186702" y="55356"/>
                  </a:lnTo>
                  <a:lnTo>
                    <a:pt x="1142376" y="68010"/>
                  </a:lnTo>
                  <a:lnTo>
                    <a:pt x="1098582" y="81891"/>
                  </a:lnTo>
                  <a:lnTo>
                    <a:pt x="1055339" y="96980"/>
                  </a:lnTo>
                  <a:lnTo>
                    <a:pt x="1012668" y="113257"/>
                  </a:lnTo>
                  <a:lnTo>
                    <a:pt x="970589" y="130702"/>
                  </a:lnTo>
                  <a:lnTo>
                    <a:pt x="929122" y="149295"/>
                  </a:lnTo>
                  <a:lnTo>
                    <a:pt x="888285" y="169016"/>
                  </a:lnTo>
                  <a:lnTo>
                    <a:pt x="848100" y="189846"/>
                  </a:lnTo>
                  <a:lnTo>
                    <a:pt x="808586" y="211765"/>
                  </a:lnTo>
                  <a:lnTo>
                    <a:pt x="769763" y="234752"/>
                  </a:lnTo>
                  <a:lnTo>
                    <a:pt x="731650" y="258787"/>
                  </a:lnTo>
                  <a:lnTo>
                    <a:pt x="694269" y="283852"/>
                  </a:lnTo>
                  <a:lnTo>
                    <a:pt x="657638" y="309926"/>
                  </a:lnTo>
                  <a:lnTo>
                    <a:pt x="621777" y="336989"/>
                  </a:lnTo>
                  <a:lnTo>
                    <a:pt x="586707" y="365021"/>
                  </a:lnTo>
                  <a:lnTo>
                    <a:pt x="552447" y="394002"/>
                  </a:lnTo>
                  <a:lnTo>
                    <a:pt x="519017" y="423913"/>
                  </a:lnTo>
                  <a:lnTo>
                    <a:pt x="486438" y="454734"/>
                  </a:lnTo>
                  <a:lnTo>
                    <a:pt x="454728" y="486444"/>
                  </a:lnTo>
                  <a:lnTo>
                    <a:pt x="423907" y="519024"/>
                  </a:lnTo>
                  <a:lnTo>
                    <a:pt x="393997" y="552454"/>
                  </a:lnTo>
                  <a:lnTo>
                    <a:pt x="365016" y="586715"/>
                  </a:lnTo>
                  <a:lnTo>
                    <a:pt x="336984" y="621785"/>
                  </a:lnTo>
                  <a:lnTo>
                    <a:pt x="309921" y="657646"/>
                  </a:lnTo>
                  <a:lnTo>
                    <a:pt x="283848" y="694277"/>
                  </a:lnTo>
                  <a:lnTo>
                    <a:pt x="258784" y="731659"/>
                  </a:lnTo>
                  <a:lnTo>
                    <a:pt x="234748" y="769772"/>
                  </a:lnTo>
                  <a:lnTo>
                    <a:pt x="211761" y="808595"/>
                  </a:lnTo>
                  <a:lnTo>
                    <a:pt x="189843" y="848110"/>
                  </a:lnTo>
                  <a:lnTo>
                    <a:pt x="169014" y="888295"/>
                  </a:lnTo>
                  <a:lnTo>
                    <a:pt x="149293" y="929132"/>
                  </a:lnTo>
                  <a:lnTo>
                    <a:pt x="130700" y="970600"/>
                  </a:lnTo>
                  <a:lnTo>
                    <a:pt x="113255" y="1012679"/>
                  </a:lnTo>
                  <a:lnTo>
                    <a:pt x="96978" y="1055350"/>
                  </a:lnTo>
                  <a:lnTo>
                    <a:pt x="81890" y="1098593"/>
                  </a:lnTo>
                  <a:lnTo>
                    <a:pt x="68008" y="1142387"/>
                  </a:lnTo>
                  <a:lnTo>
                    <a:pt x="55355" y="1186714"/>
                  </a:lnTo>
                  <a:lnTo>
                    <a:pt x="43949" y="1231552"/>
                  </a:lnTo>
                  <a:lnTo>
                    <a:pt x="33811" y="1276883"/>
                  </a:lnTo>
                  <a:lnTo>
                    <a:pt x="24960" y="1322686"/>
                  </a:lnTo>
                  <a:lnTo>
                    <a:pt x="17416" y="1368941"/>
                  </a:lnTo>
                  <a:lnTo>
                    <a:pt x="11199" y="1415629"/>
                  </a:lnTo>
                  <a:lnTo>
                    <a:pt x="6329" y="1462730"/>
                  </a:lnTo>
                  <a:lnTo>
                    <a:pt x="2826" y="1510223"/>
                  </a:lnTo>
                  <a:lnTo>
                    <a:pt x="709" y="1558089"/>
                  </a:lnTo>
                  <a:lnTo>
                    <a:pt x="0" y="1606308"/>
                  </a:lnTo>
                  <a:lnTo>
                    <a:pt x="709" y="1654527"/>
                  </a:lnTo>
                  <a:lnTo>
                    <a:pt x="2826" y="1702394"/>
                  </a:lnTo>
                  <a:lnTo>
                    <a:pt x="6329" y="1749887"/>
                  </a:lnTo>
                  <a:lnTo>
                    <a:pt x="11199" y="1796987"/>
                  </a:lnTo>
                  <a:lnTo>
                    <a:pt x="17416" y="1843675"/>
                  </a:lnTo>
                  <a:lnTo>
                    <a:pt x="24960" y="1889931"/>
                  </a:lnTo>
                  <a:lnTo>
                    <a:pt x="33811" y="1935733"/>
                  </a:lnTo>
                  <a:lnTo>
                    <a:pt x="43949" y="1981064"/>
                  </a:lnTo>
                  <a:lnTo>
                    <a:pt x="55355" y="2025903"/>
                  </a:lnTo>
                  <a:lnTo>
                    <a:pt x="68008" y="2070229"/>
                  </a:lnTo>
                  <a:lnTo>
                    <a:pt x="81890" y="2114023"/>
                  </a:lnTo>
                  <a:lnTo>
                    <a:pt x="96978" y="2157266"/>
                  </a:lnTo>
                  <a:lnTo>
                    <a:pt x="113255" y="2199937"/>
                  </a:lnTo>
                  <a:lnTo>
                    <a:pt x="130700" y="2242017"/>
                  </a:lnTo>
                  <a:lnTo>
                    <a:pt x="149293" y="2283485"/>
                  </a:lnTo>
                  <a:lnTo>
                    <a:pt x="169014" y="2324321"/>
                  </a:lnTo>
                  <a:lnTo>
                    <a:pt x="189843" y="2364507"/>
                  </a:lnTo>
                  <a:lnTo>
                    <a:pt x="211761" y="2404021"/>
                  </a:lnTo>
                  <a:lnTo>
                    <a:pt x="234748" y="2442845"/>
                  </a:lnTo>
                  <a:lnTo>
                    <a:pt x="258784" y="2480957"/>
                  </a:lnTo>
                  <a:lnTo>
                    <a:pt x="283848" y="2518339"/>
                  </a:lnTo>
                  <a:lnTo>
                    <a:pt x="309921" y="2554970"/>
                  </a:lnTo>
                  <a:lnTo>
                    <a:pt x="336984" y="2590831"/>
                  </a:lnTo>
                  <a:lnTo>
                    <a:pt x="365016" y="2625902"/>
                  </a:lnTo>
                  <a:lnTo>
                    <a:pt x="393997" y="2660162"/>
                  </a:lnTo>
                  <a:lnTo>
                    <a:pt x="423907" y="2693592"/>
                  </a:lnTo>
                  <a:lnTo>
                    <a:pt x="454728" y="2726172"/>
                  </a:lnTo>
                  <a:lnTo>
                    <a:pt x="486438" y="2757883"/>
                  </a:lnTo>
                  <a:lnTo>
                    <a:pt x="519017" y="2788703"/>
                  </a:lnTo>
                  <a:lnTo>
                    <a:pt x="552447" y="2818614"/>
                  </a:lnTo>
                  <a:lnTo>
                    <a:pt x="586707" y="2847596"/>
                  </a:lnTo>
                  <a:lnTo>
                    <a:pt x="621777" y="2875628"/>
                  </a:lnTo>
                  <a:lnTo>
                    <a:pt x="657638" y="2902691"/>
                  </a:lnTo>
                  <a:lnTo>
                    <a:pt x="694269" y="2928764"/>
                  </a:lnTo>
                  <a:lnTo>
                    <a:pt x="731650" y="2953829"/>
                  </a:lnTo>
                  <a:lnTo>
                    <a:pt x="769763" y="2977865"/>
                  </a:lnTo>
                  <a:lnTo>
                    <a:pt x="808586" y="3000852"/>
                  </a:lnTo>
                  <a:lnTo>
                    <a:pt x="848100" y="3022770"/>
                  </a:lnTo>
                  <a:lnTo>
                    <a:pt x="888285" y="3043600"/>
                  </a:lnTo>
                  <a:lnTo>
                    <a:pt x="929122" y="3063321"/>
                  </a:lnTo>
                  <a:lnTo>
                    <a:pt x="970589" y="3081915"/>
                  </a:lnTo>
                  <a:lnTo>
                    <a:pt x="1012668" y="3099360"/>
                  </a:lnTo>
                  <a:lnTo>
                    <a:pt x="1055339" y="3115637"/>
                  </a:lnTo>
                  <a:lnTo>
                    <a:pt x="1098582" y="3130726"/>
                  </a:lnTo>
                  <a:lnTo>
                    <a:pt x="1142376" y="3144607"/>
                  </a:lnTo>
                  <a:lnTo>
                    <a:pt x="1186702" y="3157260"/>
                  </a:lnTo>
                  <a:lnTo>
                    <a:pt x="1231540" y="3168666"/>
                  </a:lnTo>
                  <a:lnTo>
                    <a:pt x="1276871" y="3178805"/>
                  </a:lnTo>
                  <a:lnTo>
                    <a:pt x="1322674" y="3187656"/>
                  </a:lnTo>
                  <a:lnTo>
                    <a:pt x="1368929" y="3195200"/>
                  </a:lnTo>
                  <a:lnTo>
                    <a:pt x="1415617" y="3201417"/>
                  </a:lnTo>
                  <a:lnTo>
                    <a:pt x="1462717" y="3206287"/>
                  </a:lnTo>
                  <a:lnTo>
                    <a:pt x="1510210" y="3209790"/>
                  </a:lnTo>
                  <a:lnTo>
                    <a:pt x="1558076" y="3211907"/>
                  </a:lnTo>
                  <a:lnTo>
                    <a:pt x="1606296" y="3212617"/>
                  </a:lnTo>
                  <a:lnTo>
                    <a:pt x="1654515" y="3211907"/>
                  </a:lnTo>
                  <a:lnTo>
                    <a:pt x="1702382" y="3209790"/>
                  </a:lnTo>
                  <a:lnTo>
                    <a:pt x="1749876" y="3206287"/>
                  </a:lnTo>
                  <a:lnTo>
                    <a:pt x="1796977" y="3201417"/>
                  </a:lnTo>
                  <a:lnTo>
                    <a:pt x="1843665" y="3195200"/>
                  </a:lnTo>
                  <a:lnTo>
                    <a:pt x="1889921" y="3187656"/>
                  </a:lnTo>
                  <a:lnTo>
                    <a:pt x="1935724" y="3178805"/>
                  </a:lnTo>
                  <a:lnTo>
                    <a:pt x="1981055" y="3168666"/>
                  </a:lnTo>
                  <a:lnTo>
                    <a:pt x="2025894" y="3157260"/>
                  </a:lnTo>
                  <a:lnTo>
                    <a:pt x="2070221" y="3144607"/>
                  </a:lnTo>
                  <a:lnTo>
                    <a:pt x="2114016" y="3130726"/>
                  </a:lnTo>
                  <a:lnTo>
                    <a:pt x="2157258" y="3115637"/>
                  </a:lnTo>
                  <a:lnTo>
                    <a:pt x="2199930" y="3099360"/>
                  </a:lnTo>
                  <a:lnTo>
                    <a:pt x="2242009" y="3081915"/>
                  </a:lnTo>
                  <a:lnTo>
                    <a:pt x="2283477" y="3063321"/>
                  </a:lnTo>
                  <a:lnTo>
                    <a:pt x="2324314" y="3043600"/>
                  </a:lnTo>
                  <a:lnTo>
                    <a:pt x="2364500" y="3022770"/>
                  </a:lnTo>
                  <a:lnTo>
                    <a:pt x="2404014" y="3000852"/>
                  </a:lnTo>
                  <a:lnTo>
                    <a:pt x="2442837" y="2977865"/>
                  </a:lnTo>
                  <a:lnTo>
                    <a:pt x="2480950" y="2953829"/>
                  </a:lnTo>
                  <a:lnTo>
                    <a:pt x="2518332" y="2928764"/>
                  </a:lnTo>
                  <a:lnTo>
                    <a:pt x="2554963" y="2902691"/>
                  </a:lnTo>
                  <a:lnTo>
                    <a:pt x="2590824" y="2875628"/>
                  </a:lnTo>
                  <a:lnTo>
                    <a:pt x="2625894" y="2847596"/>
                  </a:lnTo>
                  <a:lnTo>
                    <a:pt x="2660154" y="2818614"/>
                  </a:lnTo>
                  <a:lnTo>
                    <a:pt x="2693584" y="2788703"/>
                  </a:lnTo>
                  <a:lnTo>
                    <a:pt x="2726164" y="2757883"/>
                  </a:lnTo>
                  <a:lnTo>
                    <a:pt x="2757875" y="2726172"/>
                  </a:lnTo>
                  <a:lnTo>
                    <a:pt x="2788695" y="2693592"/>
                  </a:lnTo>
                  <a:lnTo>
                    <a:pt x="2818606" y="2660162"/>
                  </a:lnTo>
                  <a:lnTo>
                    <a:pt x="2847587" y="2625902"/>
                  </a:lnTo>
                  <a:lnTo>
                    <a:pt x="2875619" y="2590831"/>
                  </a:lnTo>
                  <a:lnTo>
                    <a:pt x="2902682" y="2554970"/>
                  </a:lnTo>
                  <a:lnTo>
                    <a:pt x="2928755" y="2518339"/>
                  </a:lnTo>
                  <a:lnTo>
                    <a:pt x="2953819" y="2480957"/>
                  </a:lnTo>
                  <a:lnTo>
                    <a:pt x="2977855" y="2442845"/>
                  </a:lnTo>
                  <a:lnTo>
                    <a:pt x="3000842" y="2404021"/>
                  </a:lnTo>
                  <a:lnTo>
                    <a:pt x="3022760" y="2364507"/>
                  </a:lnTo>
                  <a:lnTo>
                    <a:pt x="3043590" y="2324321"/>
                  </a:lnTo>
                  <a:lnTo>
                    <a:pt x="3063311" y="2283485"/>
                  </a:lnTo>
                  <a:lnTo>
                    <a:pt x="3081904" y="2242017"/>
                  </a:lnTo>
                  <a:lnTo>
                    <a:pt x="3099349" y="2199937"/>
                  </a:lnTo>
                  <a:lnTo>
                    <a:pt x="3115625" y="2157266"/>
                  </a:lnTo>
                  <a:lnTo>
                    <a:pt x="3130714" y="2114023"/>
                  </a:lnTo>
                  <a:lnTo>
                    <a:pt x="3144595" y="2070229"/>
                  </a:lnTo>
                  <a:lnTo>
                    <a:pt x="3157249" y="2025903"/>
                  </a:lnTo>
                  <a:lnTo>
                    <a:pt x="3168654" y="1981064"/>
                  </a:lnTo>
                  <a:lnTo>
                    <a:pt x="3178793" y="1935733"/>
                  </a:lnTo>
                  <a:lnTo>
                    <a:pt x="3187644" y="1889931"/>
                  </a:lnTo>
                  <a:lnTo>
                    <a:pt x="3195188" y="1843675"/>
                  </a:lnTo>
                  <a:lnTo>
                    <a:pt x="3201405" y="1796987"/>
                  </a:lnTo>
                  <a:lnTo>
                    <a:pt x="3206275" y="1749887"/>
                  </a:lnTo>
                  <a:lnTo>
                    <a:pt x="3209778" y="1702394"/>
                  </a:lnTo>
                  <a:lnTo>
                    <a:pt x="3211894" y="1654527"/>
                  </a:lnTo>
                  <a:lnTo>
                    <a:pt x="3212604" y="1606308"/>
                  </a:lnTo>
                  <a:lnTo>
                    <a:pt x="3211894" y="1558089"/>
                  </a:lnTo>
                  <a:lnTo>
                    <a:pt x="3209778" y="1510223"/>
                  </a:lnTo>
                  <a:lnTo>
                    <a:pt x="3206275" y="1462730"/>
                  </a:lnTo>
                  <a:lnTo>
                    <a:pt x="3201405" y="1415629"/>
                  </a:lnTo>
                  <a:lnTo>
                    <a:pt x="3195188" y="1368941"/>
                  </a:lnTo>
                  <a:lnTo>
                    <a:pt x="3187644" y="1322686"/>
                  </a:lnTo>
                  <a:lnTo>
                    <a:pt x="3178793" y="1276883"/>
                  </a:lnTo>
                  <a:lnTo>
                    <a:pt x="3168654" y="1231552"/>
                  </a:lnTo>
                  <a:lnTo>
                    <a:pt x="3157249" y="1186714"/>
                  </a:lnTo>
                  <a:lnTo>
                    <a:pt x="3144595" y="1142387"/>
                  </a:lnTo>
                  <a:lnTo>
                    <a:pt x="3130714" y="1098593"/>
                  </a:lnTo>
                  <a:lnTo>
                    <a:pt x="3115625" y="1055350"/>
                  </a:lnTo>
                  <a:lnTo>
                    <a:pt x="3099349" y="1012679"/>
                  </a:lnTo>
                  <a:lnTo>
                    <a:pt x="3081904" y="970600"/>
                  </a:lnTo>
                  <a:lnTo>
                    <a:pt x="3063311" y="929132"/>
                  </a:lnTo>
                  <a:lnTo>
                    <a:pt x="3043590" y="888295"/>
                  </a:lnTo>
                  <a:lnTo>
                    <a:pt x="3022760" y="848110"/>
                  </a:lnTo>
                  <a:lnTo>
                    <a:pt x="3000842" y="808595"/>
                  </a:lnTo>
                  <a:lnTo>
                    <a:pt x="2977855" y="769772"/>
                  </a:lnTo>
                  <a:lnTo>
                    <a:pt x="2953819" y="731659"/>
                  </a:lnTo>
                  <a:lnTo>
                    <a:pt x="2928755" y="694277"/>
                  </a:lnTo>
                  <a:lnTo>
                    <a:pt x="2902682" y="657646"/>
                  </a:lnTo>
                  <a:lnTo>
                    <a:pt x="2875619" y="621785"/>
                  </a:lnTo>
                  <a:lnTo>
                    <a:pt x="2847587" y="586715"/>
                  </a:lnTo>
                  <a:lnTo>
                    <a:pt x="2818606" y="552454"/>
                  </a:lnTo>
                  <a:lnTo>
                    <a:pt x="2788695" y="519024"/>
                  </a:lnTo>
                  <a:lnTo>
                    <a:pt x="2757875" y="486444"/>
                  </a:lnTo>
                  <a:lnTo>
                    <a:pt x="2726164" y="454734"/>
                  </a:lnTo>
                  <a:lnTo>
                    <a:pt x="2693584" y="423913"/>
                  </a:lnTo>
                  <a:lnTo>
                    <a:pt x="2660154" y="394002"/>
                  </a:lnTo>
                  <a:lnTo>
                    <a:pt x="2625894" y="365021"/>
                  </a:lnTo>
                  <a:lnTo>
                    <a:pt x="2590824" y="336989"/>
                  </a:lnTo>
                  <a:lnTo>
                    <a:pt x="2554963" y="309926"/>
                  </a:lnTo>
                  <a:lnTo>
                    <a:pt x="2518332" y="283852"/>
                  </a:lnTo>
                  <a:lnTo>
                    <a:pt x="2480950" y="258787"/>
                  </a:lnTo>
                  <a:lnTo>
                    <a:pt x="2442837" y="234752"/>
                  </a:lnTo>
                  <a:lnTo>
                    <a:pt x="2404014" y="211765"/>
                  </a:lnTo>
                  <a:lnTo>
                    <a:pt x="2364500" y="189846"/>
                  </a:lnTo>
                  <a:lnTo>
                    <a:pt x="2324314" y="169016"/>
                  </a:lnTo>
                  <a:lnTo>
                    <a:pt x="2283477" y="149295"/>
                  </a:lnTo>
                  <a:lnTo>
                    <a:pt x="2242009" y="130702"/>
                  </a:lnTo>
                  <a:lnTo>
                    <a:pt x="2199930" y="113257"/>
                  </a:lnTo>
                  <a:lnTo>
                    <a:pt x="2157258" y="96980"/>
                  </a:lnTo>
                  <a:lnTo>
                    <a:pt x="2114016" y="81891"/>
                  </a:lnTo>
                  <a:lnTo>
                    <a:pt x="2070221" y="68010"/>
                  </a:lnTo>
                  <a:lnTo>
                    <a:pt x="2025894" y="55356"/>
                  </a:lnTo>
                  <a:lnTo>
                    <a:pt x="1981055" y="43950"/>
                  </a:lnTo>
                  <a:lnTo>
                    <a:pt x="1935724" y="33811"/>
                  </a:lnTo>
                  <a:lnTo>
                    <a:pt x="1889921" y="24960"/>
                  </a:lnTo>
                  <a:lnTo>
                    <a:pt x="1843665" y="17416"/>
                  </a:lnTo>
                  <a:lnTo>
                    <a:pt x="1796977" y="11199"/>
                  </a:lnTo>
                  <a:lnTo>
                    <a:pt x="1749876" y="6329"/>
                  </a:lnTo>
                  <a:lnTo>
                    <a:pt x="1702382" y="2826"/>
                  </a:lnTo>
                  <a:lnTo>
                    <a:pt x="1654515" y="709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404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5666" y="6499453"/>
              <a:ext cx="3213100" cy="3213100"/>
            </a:xfrm>
            <a:custGeom>
              <a:avLst/>
              <a:gdLst/>
              <a:ahLst/>
              <a:cxnLst/>
              <a:rect l="l" t="t" r="r" b="b"/>
              <a:pathLst>
                <a:path w="3213100" h="3213100">
                  <a:moveTo>
                    <a:pt x="3212604" y="1606308"/>
                  </a:moveTo>
                  <a:lnTo>
                    <a:pt x="3211894" y="1654527"/>
                  </a:lnTo>
                  <a:lnTo>
                    <a:pt x="3209778" y="1702394"/>
                  </a:lnTo>
                  <a:lnTo>
                    <a:pt x="3206275" y="1749887"/>
                  </a:lnTo>
                  <a:lnTo>
                    <a:pt x="3201405" y="1796987"/>
                  </a:lnTo>
                  <a:lnTo>
                    <a:pt x="3195188" y="1843675"/>
                  </a:lnTo>
                  <a:lnTo>
                    <a:pt x="3187644" y="1889931"/>
                  </a:lnTo>
                  <a:lnTo>
                    <a:pt x="3178793" y="1935733"/>
                  </a:lnTo>
                  <a:lnTo>
                    <a:pt x="3168654" y="1981064"/>
                  </a:lnTo>
                  <a:lnTo>
                    <a:pt x="3157249" y="2025903"/>
                  </a:lnTo>
                  <a:lnTo>
                    <a:pt x="3144595" y="2070229"/>
                  </a:lnTo>
                  <a:lnTo>
                    <a:pt x="3130714" y="2114023"/>
                  </a:lnTo>
                  <a:lnTo>
                    <a:pt x="3115625" y="2157266"/>
                  </a:lnTo>
                  <a:lnTo>
                    <a:pt x="3099349" y="2199937"/>
                  </a:lnTo>
                  <a:lnTo>
                    <a:pt x="3081904" y="2242017"/>
                  </a:lnTo>
                  <a:lnTo>
                    <a:pt x="3063311" y="2283485"/>
                  </a:lnTo>
                  <a:lnTo>
                    <a:pt x="3043590" y="2324321"/>
                  </a:lnTo>
                  <a:lnTo>
                    <a:pt x="3022760" y="2364507"/>
                  </a:lnTo>
                  <a:lnTo>
                    <a:pt x="3000842" y="2404021"/>
                  </a:lnTo>
                  <a:lnTo>
                    <a:pt x="2977855" y="2442845"/>
                  </a:lnTo>
                  <a:lnTo>
                    <a:pt x="2953819" y="2480957"/>
                  </a:lnTo>
                  <a:lnTo>
                    <a:pt x="2928755" y="2518339"/>
                  </a:lnTo>
                  <a:lnTo>
                    <a:pt x="2902682" y="2554970"/>
                  </a:lnTo>
                  <a:lnTo>
                    <a:pt x="2875619" y="2590831"/>
                  </a:lnTo>
                  <a:lnTo>
                    <a:pt x="2847587" y="2625902"/>
                  </a:lnTo>
                  <a:lnTo>
                    <a:pt x="2818606" y="2660162"/>
                  </a:lnTo>
                  <a:lnTo>
                    <a:pt x="2788695" y="2693592"/>
                  </a:lnTo>
                  <a:lnTo>
                    <a:pt x="2757875" y="2726172"/>
                  </a:lnTo>
                  <a:lnTo>
                    <a:pt x="2726164" y="2757883"/>
                  </a:lnTo>
                  <a:lnTo>
                    <a:pt x="2693584" y="2788703"/>
                  </a:lnTo>
                  <a:lnTo>
                    <a:pt x="2660154" y="2818614"/>
                  </a:lnTo>
                  <a:lnTo>
                    <a:pt x="2625894" y="2847596"/>
                  </a:lnTo>
                  <a:lnTo>
                    <a:pt x="2590824" y="2875628"/>
                  </a:lnTo>
                  <a:lnTo>
                    <a:pt x="2554963" y="2902691"/>
                  </a:lnTo>
                  <a:lnTo>
                    <a:pt x="2518332" y="2928764"/>
                  </a:lnTo>
                  <a:lnTo>
                    <a:pt x="2480950" y="2953829"/>
                  </a:lnTo>
                  <a:lnTo>
                    <a:pt x="2442837" y="2977865"/>
                  </a:lnTo>
                  <a:lnTo>
                    <a:pt x="2404014" y="3000852"/>
                  </a:lnTo>
                  <a:lnTo>
                    <a:pt x="2364500" y="3022770"/>
                  </a:lnTo>
                  <a:lnTo>
                    <a:pt x="2324314" y="3043600"/>
                  </a:lnTo>
                  <a:lnTo>
                    <a:pt x="2283477" y="3063321"/>
                  </a:lnTo>
                  <a:lnTo>
                    <a:pt x="2242009" y="3081915"/>
                  </a:lnTo>
                  <a:lnTo>
                    <a:pt x="2199930" y="3099360"/>
                  </a:lnTo>
                  <a:lnTo>
                    <a:pt x="2157258" y="3115637"/>
                  </a:lnTo>
                  <a:lnTo>
                    <a:pt x="2114016" y="3130726"/>
                  </a:lnTo>
                  <a:lnTo>
                    <a:pt x="2070221" y="3144607"/>
                  </a:lnTo>
                  <a:lnTo>
                    <a:pt x="2025894" y="3157260"/>
                  </a:lnTo>
                  <a:lnTo>
                    <a:pt x="1981055" y="3168666"/>
                  </a:lnTo>
                  <a:lnTo>
                    <a:pt x="1935724" y="3178805"/>
                  </a:lnTo>
                  <a:lnTo>
                    <a:pt x="1889921" y="3187656"/>
                  </a:lnTo>
                  <a:lnTo>
                    <a:pt x="1843665" y="3195200"/>
                  </a:lnTo>
                  <a:lnTo>
                    <a:pt x="1796977" y="3201417"/>
                  </a:lnTo>
                  <a:lnTo>
                    <a:pt x="1749876" y="3206287"/>
                  </a:lnTo>
                  <a:lnTo>
                    <a:pt x="1702382" y="3209790"/>
                  </a:lnTo>
                  <a:lnTo>
                    <a:pt x="1654515" y="3211907"/>
                  </a:lnTo>
                  <a:lnTo>
                    <a:pt x="1606296" y="3212617"/>
                  </a:lnTo>
                  <a:lnTo>
                    <a:pt x="1558076" y="3211907"/>
                  </a:lnTo>
                  <a:lnTo>
                    <a:pt x="1510210" y="3209790"/>
                  </a:lnTo>
                  <a:lnTo>
                    <a:pt x="1462717" y="3206287"/>
                  </a:lnTo>
                  <a:lnTo>
                    <a:pt x="1415617" y="3201417"/>
                  </a:lnTo>
                  <a:lnTo>
                    <a:pt x="1368929" y="3195200"/>
                  </a:lnTo>
                  <a:lnTo>
                    <a:pt x="1322674" y="3187656"/>
                  </a:lnTo>
                  <a:lnTo>
                    <a:pt x="1276871" y="3178805"/>
                  </a:lnTo>
                  <a:lnTo>
                    <a:pt x="1231540" y="3168666"/>
                  </a:lnTo>
                  <a:lnTo>
                    <a:pt x="1186702" y="3157260"/>
                  </a:lnTo>
                  <a:lnTo>
                    <a:pt x="1142376" y="3144607"/>
                  </a:lnTo>
                  <a:lnTo>
                    <a:pt x="1098582" y="3130726"/>
                  </a:lnTo>
                  <a:lnTo>
                    <a:pt x="1055339" y="3115637"/>
                  </a:lnTo>
                  <a:lnTo>
                    <a:pt x="1012668" y="3099360"/>
                  </a:lnTo>
                  <a:lnTo>
                    <a:pt x="970589" y="3081915"/>
                  </a:lnTo>
                  <a:lnTo>
                    <a:pt x="929122" y="3063321"/>
                  </a:lnTo>
                  <a:lnTo>
                    <a:pt x="888285" y="3043600"/>
                  </a:lnTo>
                  <a:lnTo>
                    <a:pt x="848100" y="3022770"/>
                  </a:lnTo>
                  <a:lnTo>
                    <a:pt x="808586" y="3000852"/>
                  </a:lnTo>
                  <a:lnTo>
                    <a:pt x="769763" y="2977865"/>
                  </a:lnTo>
                  <a:lnTo>
                    <a:pt x="731650" y="2953829"/>
                  </a:lnTo>
                  <a:lnTo>
                    <a:pt x="694269" y="2928764"/>
                  </a:lnTo>
                  <a:lnTo>
                    <a:pt x="657638" y="2902691"/>
                  </a:lnTo>
                  <a:lnTo>
                    <a:pt x="621777" y="2875628"/>
                  </a:lnTo>
                  <a:lnTo>
                    <a:pt x="586707" y="2847596"/>
                  </a:lnTo>
                  <a:lnTo>
                    <a:pt x="552447" y="2818614"/>
                  </a:lnTo>
                  <a:lnTo>
                    <a:pt x="519017" y="2788703"/>
                  </a:lnTo>
                  <a:lnTo>
                    <a:pt x="486438" y="2757883"/>
                  </a:lnTo>
                  <a:lnTo>
                    <a:pt x="454728" y="2726172"/>
                  </a:lnTo>
                  <a:lnTo>
                    <a:pt x="423907" y="2693592"/>
                  </a:lnTo>
                  <a:lnTo>
                    <a:pt x="393997" y="2660162"/>
                  </a:lnTo>
                  <a:lnTo>
                    <a:pt x="365016" y="2625902"/>
                  </a:lnTo>
                  <a:lnTo>
                    <a:pt x="336984" y="2590831"/>
                  </a:lnTo>
                  <a:lnTo>
                    <a:pt x="309921" y="2554970"/>
                  </a:lnTo>
                  <a:lnTo>
                    <a:pt x="283848" y="2518339"/>
                  </a:lnTo>
                  <a:lnTo>
                    <a:pt x="258784" y="2480957"/>
                  </a:lnTo>
                  <a:lnTo>
                    <a:pt x="234748" y="2442845"/>
                  </a:lnTo>
                  <a:lnTo>
                    <a:pt x="211761" y="2404021"/>
                  </a:lnTo>
                  <a:lnTo>
                    <a:pt x="189843" y="2364507"/>
                  </a:lnTo>
                  <a:lnTo>
                    <a:pt x="169014" y="2324321"/>
                  </a:lnTo>
                  <a:lnTo>
                    <a:pt x="149293" y="2283485"/>
                  </a:lnTo>
                  <a:lnTo>
                    <a:pt x="130700" y="2242017"/>
                  </a:lnTo>
                  <a:lnTo>
                    <a:pt x="113255" y="2199937"/>
                  </a:lnTo>
                  <a:lnTo>
                    <a:pt x="96978" y="2157266"/>
                  </a:lnTo>
                  <a:lnTo>
                    <a:pt x="81890" y="2114023"/>
                  </a:lnTo>
                  <a:lnTo>
                    <a:pt x="68008" y="2070229"/>
                  </a:lnTo>
                  <a:lnTo>
                    <a:pt x="55355" y="2025903"/>
                  </a:lnTo>
                  <a:lnTo>
                    <a:pt x="43949" y="1981064"/>
                  </a:lnTo>
                  <a:lnTo>
                    <a:pt x="33811" y="1935733"/>
                  </a:lnTo>
                  <a:lnTo>
                    <a:pt x="24960" y="1889931"/>
                  </a:lnTo>
                  <a:lnTo>
                    <a:pt x="17416" y="1843675"/>
                  </a:lnTo>
                  <a:lnTo>
                    <a:pt x="11199" y="1796987"/>
                  </a:lnTo>
                  <a:lnTo>
                    <a:pt x="6329" y="1749887"/>
                  </a:lnTo>
                  <a:lnTo>
                    <a:pt x="2826" y="1702394"/>
                  </a:lnTo>
                  <a:lnTo>
                    <a:pt x="709" y="1654527"/>
                  </a:lnTo>
                  <a:lnTo>
                    <a:pt x="0" y="1606308"/>
                  </a:lnTo>
                  <a:lnTo>
                    <a:pt x="709" y="1558089"/>
                  </a:lnTo>
                  <a:lnTo>
                    <a:pt x="2826" y="1510223"/>
                  </a:lnTo>
                  <a:lnTo>
                    <a:pt x="6329" y="1462730"/>
                  </a:lnTo>
                  <a:lnTo>
                    <a:pt x="11199" y="1415629"/>
                  </a:lnTo>
                  <a:lnTo>
                    <a:pt x="17416" y="1368941"/>
                  </a:lnTo>
                  <a:lnTo>
                    <a:pt x="24960" y="1322686"/>
                  </a:lnTo>
                  <a:lnTo>
                    <a:pt x="33811" y="1276883"/>
                  </a:lnTo>
                  <a:lnTo>
                    <a:pt x="43949" y="1231552"/>
                  </a:lnTo>
                  <a:lnTo>
                    <a:pt x="55355" y="1186714"/>
                  </a:lnTo>
                  <a:lnTo>
                    <a:pt x="68008" y="1142387"/>
                  </a:lnTo>
                  <a:lnTo>
                    <a:pt x="81890" y="1098593"/>
                  </a:lnTo>
                  <a:lnTo>
                    <a:pt x="96978" y="1055350"/>
                  </a:lnTo>
                  <a:lnTo>
                    <a:pt x="113255" y="1012679"/>
                  </a:lnTo>
                  <a:lnTo>
                    <a:pt x="130700" y="970600"/>
                  </a:lnTo>
                  <a:lnTo>
                    <a:pt x="149293" y="929132"/>
                  </a:lnTo>
                  <a:lnTo>
                    <a:pt x="169014" y="888295"/>
                  </a:lnTo>
                  <a:lnTo>
                    <a:pt x="189843" y="848110"/>
                  </a:lnTo>
                  <a:lnTo>
                    <a:pt x="211761" y="808595"/>
                  </a:lnTo>
                  <a:lnTo>
                    <a:pt x="234748" y="769772"/>
                  </a:lnTo>
                  <a:lnTo>
                    <a:pt x="258784" y="731659"/>
                  </a:lnTo>
                  <a:lnTo>
                    <a:pt x="283848" y="694277"/>
                  </a:lnTo>
                  <a:lnTo>
                    <a:pt x="309921" y="657646"/>
                  </a:lnTo>
                  <a:lnTo>
                    <a:pt x="336984" y="621785"/>
                  </a:lnTo>
                  <a:lnTo>
                    <a:pt x="365016" y="586715"/>
                  </a:lnTo>
                  <a:lnTo>
                    <a:pt x="393997" y="552454"/>
                  </a:lnTo>
                  <a:lnTo>
                    <a:pt x="423907" y="519024"/>
                  </a:lnTo>
                  <a:lnTo>
                    <a:pt x="454728" y="486444"/>
                  </a:lnTo>
                  <a:lnTo>
                    <a:pt x="486438" y="454734"/>
                  </a:lnTo>
                  <a:lnTo>
                    <a:pt x="519017" y="423913"/>
                  </a:lnTo>
                  <a:lnTo>
                    <a:pt x="552447" y="394002"/>
                  </a:lnTo>
                  <a:lnTo>
                    <a:pt x="586707" y="365021"/>
                  </a:lnTo>
                  <a:lnTo>
                    <a:pt x="621777" y="336989"/>
                  </a:lnTo>
                  <a:lnTo>
                    <a:pt x="657638" y="309926"/>
                  </a:lnTo>
                  <a:lnTo>
                    <a:pt x="694269" y="283852"/>
                  </a:lnTo>
                  <a:lnTo>
                    <a:pt x="731650" y="258787"/>
                  </a:lnTo>
                  <a:lnTo>
                    <a:pt x="769763" y="234752"/>
                  </a:lnTo>
                  <a:lnTo>
                    <a:pt x="808586" y="211765"/>
                  </a:lnTo>
                  <a:lnTo>
                    <a:pt x="848100" y="189846"/>
                  </a:lnTo>
                  <a:lnTo>
                    <a:pt x="888285" y="169016"/>
                  </a:lnTo>
                  <a:lnTo>
                    <a:pt x="929122" y="149295"/>
                  </a:lnTo>
                  <a:lnTo>
                    <a:pt x="970589" y="130702"/>
                  </a:lnTo>
                  <a:lnTo>
                    <a:pt x="1012668" y="113257"/>
                  </a:lnTo>
                  <a:lnTo>
                    <a:pt x="1055339" y="96980"/>
                  </a:lnTo>
                  <a:lnTo>
                    <a:pt x="1098582" y="81891"/>
                  </a:lnTo>
                  <a:lnTo>
                    <a:pt x="1142376" y="68010"/>
                  </a:lnTo>
                  <a:lnTo>
                    <a:pt x="1186702" y="55356"/>
                  </a:lnTo>
                  <a:lnTo>
                    <a:pt x="1231540" y="43950"/>
                  </a:lnTo>
                  <a:lnTo>
                    <a:pt x="1276871" y="33811"/>
                  </a:lnTo>
                  <a:lnTo>
                    <a:pt x="1322674" y="24960"/>
                  </a:lnTo>
                  <a:lnTo>
                    <a:pt x="1368929" y="17416"/>
                  </a:lnTo>
                  <a:lnTo>
                    <a:pt x="1415617" y="11199"/>
                  </a:lnTo>
                  <a:lnTo>
                    <a:pt x="1462717" y="6329"/>
                  </a:lnTo>
                  <a:lnTo>
                    <a:pt x="1510210" y="2826"/>
                  </a:lnTo>
                  <a:lnTo>
                    <a:pt x="1558076" y="709"/>
                  </a:lnTo>
                  <a:lnTo>
                    <a:pt x="1606296" y="0"/>
                  </a:lnTo>
                  <a:lnTo>
                    <a:pt x="1654515" y="709"/>
                  </a:lnTo>
                  <a:lnTo>
                    <a:pt x="1702382" y="2826"/>
                  </a:lnTo>
                  <a:lnTo>
                    <a:pt x="1749876" y="6329"/>
                  </a:lnTo>
                  <a:lnTo>
                    <a:pt x="1796977" y="11199"/>
                  </a:lnTo>
                  <a:lnTo>
                    <a:pt x="1843665" y="17416"/>
                  </a:lnTo>
                  <a:lnTo>
                    <a:pt x="1889921" y="24960"/>
                  </a:lnTo>
                  <a:lnTo>
                    <a:pt x="1935724" y="33811"/>
                  </a:lnTo>
                  <a:lnTo>
                    <a:pt x="1981055" y="43950"/>
                  </a:lnTo>
                  <a:lnTo>
                    <a:pt x="2025894" y="55356"/>
                  </a:lnTo>
                  <a:lnTo>
                    <a:pt x="2070221" y="68010"/>
                  </a:lnTo>
                  <a:lnTo>
                    <a:pt x="2114016" y="81891"/>
                  </a:lnTo>
                  <a:lnTo>
                    <a:pt x="2157258" y="96980"/>
                  </a:lnTo>
                  <a:lnTo>
                    <a:pt x="2199930" y="113257"/>
                  </a:lnTo>
                  <a:lnTo>
                    <a:pt x="2242009" y="130702"/>
                  </a:lnTo>
                  <a:lnTo>
                    <a:pt x="2283477" y="149295"/>
                  </a:lnTo>
                  <a:lnTo>
                    <a:pt x="2324314" y="169016"/>
                  </a:lnTo>
                  <a:lnTo>
                    <a:pt x="2364500" y="189846"/>
                  </a:lnTo>
                  <a:lnTo>
                    <a:pt x="2404014" y="211765"/>
                  </a:lnTo>
                  <a:lnTo>
                    <a:pt x="2442837" y="234752"/>
                  </a:lnTo>
                  <a:lnTo>
                    <a:pt x="2480950" y="258787"/>
                  </a:lnTo>
                  <a:lnTo>
                    <a:pt x="2518332" y="283852"/>
                  </a:lnTo>
                  <a:lnTo>
                    <a:pt x="2554963" y="309926"/>
                  </a:lnTo>
                  <a:lnTo>
                    <a:pt x="2590824" y="336989"/>
                  </a:lnTo>
                  <a:lnTo>
                    <a:pt x="2625894" y="365021"/>
                  </a:lnTo>
                  <a:lnTo>
                    <a:pt x="2660154" y="394002"/>
                  </a:lnTo>
                  <a:lnTo>
                    <a:pt x="2693584" y="423913"/>
                  </a:lnTo>
                  <a:lnTo>
                    <a:pt x="2726164" y="454734"/>
                  </a:lnTo>
                  <a:lnTo>
                    <a:pt x="2757875" y="486444"/>
                  </a:lnTo>
                  <a:lnTo>
                    <a:pt x="2788695" y="519024"/>
                  </a:lnTo>
                  <a:lnTo>
                    <a:pt x="2818606" y="552454"/>
                  </a:lnTo>
                  <a:lnTo>
                    <a:pt x="2847587" y="586715"/>
                  </a:lnTo>
                  <a:lnTo>
                    <a:pt x="2875619" y="621785"/>
                  </a:lnTo>
                  <a:lnTo>
                    <a:pt x="2902682" y="657646"/>
                  </a:lnTo>
                  <a:lnTo>
                    <a:pt x="2928755" y="694277"/>
                  </a:lnTo>
                  <a:lnTo>
                    <a:pt x="2953819" y="731659"/>
                  </a:lnTo>
                  <a:lnTo>
                    <a:pt x="2977855" y="769772"/>
                  </a:lnTo>
                  <a:lnTo>
                    <a:pt x="3000842" y="808595"/>
                  </a:lnTo>
                  <a:lnTo>
                    <a:pt x="3022760" y="848110"/>
                  </a:lnTo>
                  <a:lnTo>
                    <a:pt x="3043590" y="888295"/>
                  </a:lnTo>
                  <a:lnTo>
                    <a:pt x="3063311" y="929132"/>
                  </a:lnTo>
                  <a:lnTo>
                    <a:pt x="3081904" y="970600"/>
                  </a:lnTo>
                  <a:lnTo>
                    <a:pt x="3099349" y="1012679"/>
                  </a:lnTo>
                  <a:lnTo>
                    <a:pt x="3115625" y="1055350"/>
                  </a:lnTo>
                  <a:lnTo>
                    <a:pt x="3130714" y="1098593"/>
                  </a:lnTo>
                  <a:lnTo>
                    <a:pt x="3144595" y="1142387"/>
                  </a:lnTo>
                  <a:lnTo>
                    <a:pt x="3157249" y="1186714"/>
                  </a:lnTo>
                  <a:lnTo>
                    <a:pt x="3168654" y="1231552"/>
                  </a:lnTo>
                  <a:lnTo>
                    <a:pt x="3178793" y="1276883"/>
                  </a:lnTo>
                  <a:lnTo>
                    <a:pt x="3187644" y="1322686"/>
                  </a:lnTo>
                  <a:lnTo>
                    <a:pt x="3195188" y="1368941"/>
                  </a:lnTo>
                  <a:lnTo>
                    <a:pt x="3201405" y="1415629"/>
                  </a:lnTo>
                  <a:lnTo>
                    <a:pt x="3206275" y="1462730"/>
                  </a:lnTo>
                  <a:lnTo>
                    <a:pt x="3209778" y="1510223"/>
                  </a:lnTo>
                  <a:lnTo>
                    <a:pt x="3211894" y="1558089"/>
                  </a:lnTo>
                  <a:lnTo>
                    <a:pt x="3212604" y="160630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93764" y="7116571"/>
            <a:ext cx="2729865" cy="2455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>
              <a:lnSpc>
                <a:spcPts val="431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Mortality rate</a:t>
            </a:r>
            <a:endParaRPr sz="2400" dirty="0">
              <a:latin typeface="Trebuchet MS"/>
              <a:cs typeface="Trebuchet MS"/>
            </a:endParaRPr>
          </a:p>
          <a:p>
            <a:pPr marL="12700" indent="46355">
              <a:lnSpc>
                <a:spcPts val="4310"/>
              </a:lnSpc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is greater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than in</a:t>
            </a:r>
            <a:endParaRPr sz="2400" dirty="0">
              <a:latin typeface="Trebuchet MS"/>
              <a:cs typeface="Trebuchet MS"/>
            </a:endParaRPr>
          </a:p>
          <a:p>
            <a:pPr marL="896619" marR="50800" indent="-884555">
              <a:lnSpc>
                <a:spcPts val="3600"/>
              </a:lnSpc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any other rheumatic disease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00"/>
            <a:ext cx="11658600" cy="12065000"/>
          </a:xfrm>
          <a:custGeom>
            <a:avLst/>
            <a:gdLst/>
            <a:ahLst/>
            <a:cxnLst/>
            <a:rect l="l" t="t" r="r" b="b"/>
            <a:pathLst>
              <a:path w="11658600" h="12065000">
                <a:moveTo>
                  <a:pt x="11658600" y="0"/>
                </a:moveTo>
                <a:lnTo>
                  <a:pt x="0" y="0"/>
                </a:lnTo>
                <a:lnTo>
                  <a:pt x="0" y="12064733"/>
                </a:lnTo>
                <a:lnTo>
                  <a:pt x="11658600" y="12064733"/>
                </a:lnTo>
                <a:lnTo>
                  <a:pt x="11658600" y="0"/>
                </a:lnTo>
                <a:close/>
              </a:path>
            </a:pathLst>
          </a:custGeom>
          <a:solidFill>
            <a:srgbClr val="4C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924" y="9677400"/>
            <a:ext cx="10078720" cy="1059180"/>
          </a:xfrm>
          <a:custGeom>
            <a:avLst/>
            <a:gdLst/>
            <a:ahLst/>
            <a:cxnLst/>
            <a:rect l="l" t="t" r="r" b="b"/>
            <a:pathLst>
              <a:path w="10078720" h="1059179">
                <a:moveTo>
                  <a:pt x="254000" y="0"/>
                </a:moveTo>
                <a:lnTo>
                  <a:pt x="9824593" y="0"/>
                </a:lnTo>
                <a:lnTo>
                  <a:pt x="9870096" y="4111"/>
                </a:lnTo>
                <a:lnTo>
                  <a:pt x="9912987" y="15957"/>
                </a:lnTo>
                <a:lnTo>
                  <a:pt x="9952533" y="34807"/>
                </a:lnTo>
                <a:lnTo>
                  <a:pt x="9988003" y="59928"/>
                </a:lnTo>
                <a:lnTo>
                  <a:pt x="10018664" y="90589"/>
                </a:lnTo>
                <a:lnTo>
                  <a:pt x="10043785" y="126059"/>
                </a:lnTo>
                <a:lnTo>
                  <a:pt x="10062635" y="165605"/>
                </a:lnTo>
                <a:lnTo>
                  <a:pt x="10074481" y="208496"/>
                </a:lnTo>
                <a:lnTo>
                  <a:pt x="10078593" y="254000"/>
                </a:lnTo>
                <a:lnTo>
                  <a:pt x="10078593" y="804760"/>
                </a:lnTo>
                <a:lnTo>
                  <a:pt x="10074481" y="850264"/>
                </a:lnTo>
                <a:lnTo>
                  <a:pt x="10062635" y="893155"/>
                </a:lnTo>
                <a:lnTo>
                  <a:pt x="10043785" y="932701"/>
                </a:lnTo>
                <a:lnTo>
                  <a:pt x="10018664" y="968171"/>
                </a:lnTo>
                <a:lnTo>
                  <a:pt x="9988003" y="998832"/>
                </a:lnTo>
                <a:lnTo>
                  <a:pt x="9952533" y="1023953"/>
                </a:lnTo>
                <a:lnTo>
                  <a:pt x="9912987" y="1042803"/>
                </a:lnTo>
                <a:lnTo>
                  <a:pt x="9870096" y="1054649"/>
                </a:lnTo>
                <a:lnTo>
                  <a:pt x="9824593" y="1058760"/>
                </a:lnTo>
                <a:lnTo>
                  <a:pt x="254000" y="1058760"/>
                </a:lnTo>
                <a:lnTo>
                  <a:pt x="208496" y="1054649"/>
                </a:lnTo>
                <a:lnTo>
                  <a:pt x="165605" y="1042803"/>
                </a:lnTo>
                <a:lnTo>
                  <a:pt x="126059" y="1023953"/>
                </a:lnTo>
                <a:lnTo>
                  <a:pt x="90589" y="998832"/>
                </a:lnTo>
                <a:lnTo>
                  <a:pt x="59928" y="968171"/>
                </a:lnTo>
                <a:lnTo>
                  <a:pt x="34807" y="932701"/>
                </a:lnTo>
                <a:lnTo>
                  <a:pt x="15957" y="893155"/>
                </a:lnTo>
                <a:lnTo>
                  <a:pt x="4111" y="850264"/>
                </a:lnTo>
                <a:lnTo>
                  <a:pt x="0" y="804760"/>
                </a:lnTo>
                <a:lnTo>
                  <a:pt x="0" y="254000"/>
                </a:lnTo>
                <a:lnTo>
                  <a:pt x="4111" y="208496"/>
                </a:lnTo>
                <a:lnTo>
                  <a:pt x="15957" y="165605"/>
                </a:lnTo>
                <a:lnTo>
                  <a:pt x="34807" y="126059"/>
                </a:lnTo>
                <a:lnTo>
                  <a:pt x="59928" y="90589"/>
                </a:lnTo>
                <a:lnTo>
                  <a:pt x="90589" y="59928"/>
                </a:lnTo>
                <a:lnTo>
                  <a:pt x="126059" y="34807"/>
                </a:lnTo>
                <a:lnTo>
                  <a:pt x="165605" y="15957"/>
                </a:lnTo>
                <a:lnTo>
                  <a:pt x="208496" y="4111"/>
                </a:lnTo>
                <a:lnTo>
                  <a:pt x="254000" y="0"/>
                </a:lnTo>
                <a:close/>
              </a:path>
            </a:pathLst>
          </a:custGeom>
          <a:ln w="12700">
            <a:solidFill>
              <a:srgbClr val="79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924" y="2466682"/>
            <a:ext cx="3404235" cy="6767830"/>
          </a:xfrm>
          <a:custGeom>
            <a:avLst/>
            <a:gdLst/>
            <a:ahLst/>
            <a:cxnLst/>
            <a:rect l="l" t="t" r="r" b="b"/>
            <a:pathLst>
              <a:path w="3404235" h="6767830">
                <a:moveTo>
                  <a:pt x="3150171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4000"/>
                </a:lnTo>
                <a:lnTo>
                  <a:pt x="0" y="6513753"/>
                </a:lnTo>
                <a:lnTo>
                  <a:pt x="4111" y="6559257"/>
                </a:lnTo>
                <a:lnTo>
                  <a:pt x="15957" y="6602148"/>
                </a:lnTo>
                <a:lnTo>
                  <a:pt x="34807" y="6641694"/>
                </a:lnTo>
                <a:lnTo>
                  <a:pt x="59928" y="6677163"/>
                </a:lnTo>
                <a:lnTo>
                  <a:pt x="90589" y="6707825"/>
                </a:lnTo>
                <a:lnTo>
                  <a:pt x="126059" y="6732946"/>
                </a:lnTo>
                <a:lnTo>
                  <a:pt x="165605" y="6751796"/>
                </a:lnTo>
                <a:lnTo>
                  <a:pt x="208496" y="6763642"/>
                </a:lnTo>
                <a:lnTo>
                  <a:pt x="254000" y="6767753"/>
                </a:lnTo>
                <a:lnTo>
                  <a:pt x="3150171" y="6767753"/>
                </a:lnTo>
                <a:lnTo>
                  <a:pt x="3195675" y="6763642"/>
                </a:lnTo>
                <a:lnTo>
                  <a:pt x="3238566" y="6751796"/>
                </a:lnTo>
                <a:lnTo>
                  <a:pt x="3278112" y="6732946"/>
                </a:lnTo>
                <a:lnTo>
                  <a:pt x="3313581" y="6707825"/>
                </a:lnTo>
                <a:lnTo>
                  <a:pt x="3344242" y="6677163"/>
                </a:lnTo>
                <a:lnTo>
                  <a:pt x="3369364" y="6641694"/>
                </a:lnTo>
                <a:lnTo>
                  <a:pt x="3388213" y="6602148"/>
                </a:lnTo>
                <a:lnTo>
                  <a:pt x="3400060" y="6559257"/>
                </a:lnTo>
                <a:lnTo>
                  <a:pt x="3404171" y="6513753"/>
                </a:lnTo>
                <a:lnTo>
                  <a:pt x="3404171" y="254000"/>
                </a:lnTo>
                <a:lnTo>
                  <a:pt x="3400060" y="208496"/>
                </a:lnTo>
                <a:lnTo>
                  <a:pt x="3388213" y="165605"/>
                </a:lnTo>
                <a:lnTo>
                  <a:pt x="3369364" y="126059"/>
                </a:lnTo>
                <a:lnTo>
                  <a:pt x="3344242" y="90589"/>
                </a:lnTo>
                <a:lnTo>
                  <a:pt x="3313581" y="59928"/>
                </a:lnTo>
                <a:lnTo>
                  <a:pt x="3278112" y="34807"/>
                </a:lnTo>
                <a:lnTo>
                  <a:pt x="3238566" y="15957"/>
                </a:lnTo>
                <a:lnTo>
                  <a:pt x="3195675" y="4111"/>
                </a:lnTo>
                <a:lnTo>
                  <a:pt x="3150171" y="0"/>
                </a:lnTo>
                <a:close/>
              </a:path>
            </a:pathLst>
          </a:custGeom>
          <a:solidFill>
            <a:srgbClr val="79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27893" y="2466682"/>
            <a:ext cx="6336665" cy="6767830"/>
            <a:chOff x="4527893" y="2466682"/>
            <a:chExt cx="6336665" cy="6767830"/>
          </a:xfrm>
        </p:grpSpPr>
        <p:sp>
          <p:nvSpPr>
            <p:cNvPr id="6" name="object 6"/>
            <p:cNvSpPr/>
            <p:nvPr/>
          </p:nvSpPr>
          <p:spPr>
            <a:xfrm>
              <a:off x="4527893" y="2466682"/>
              <a:ext cx="6336665" cy="6767830"/>
            </a:xfrm>
            <a:custGeom>
              <a:avLst/>
              <a:gdLst/>
              <a:ahLst/>
              <a:cxnLst/>
              <a:rect l="l" t="t" r="r" b="b"/>
              <a:pathLst>
                <a:path w="6336665" h="6767830">
                  <a:moveTo>
                    <a:pt x="6082652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513753"/>
                  </a:lnTo>
                  <a:lnTo>
                    <a:pt x="4111" y="6559257"/>
                  </a:lnTo>
                  <a:lnTo>
                    <a:pt x="15957" y="6602148"/>
                  </a:lnTo>
                  <a:lnTo>
                    <a:pt x="34807" y="6641694"/>
                  </a:lnTo>
                  <a:lnTo>
                    <a:pt x="59928" y="6677163"/>
                  </a:lnTo>
                  <a:lnTo>
                    <a:pt x="90589" y="6707825"/>
                  </a:lnTo>
                  <a:lnTo>
                    <a:pt x="126059" y="6732946"/>
                  </a:lnTo>
                  <a:lnTo>
                    <a:pt x="165605" y="6751796"/>
                  </a:lnTo>
                  <a:lnTo>
                    <a:pt x="208496" y="6763642"/>
                  </a:lnTo>
                  <a:lnTo>
                    <a:pt x="254000" y="6767753"/>
                  </a:lnTo>
                  <a:lnTo>
                    <a:pt x="6082652" y="6767753"/>
                  </a:lnTo>
                  <a:lnTo>
                    <a:pt x="6128156" y="6763642"/>
                  </a:lnTo>
                  <a:lnTo>
                    <a:pt x="6171047" y="6751796"/>
                  </a:lnTo>
                  <a:lnTo>
                    <a:pt x="6210593" y="6732946"/>
                  </a:lnTo>
                  <a:lnTo>
                    <a:pt x="6246062" y="6707825"/>
                  </a:lnTo>
                  <a:lnTo>
                    <a:pt x="6276723" y="6677163"/>
                  </a:lnTo>
                  <a:lnTo>
                    <a:pt x="6301844" y="6641694"/>
                  </a:lnTo>
                  <a:lnTo>
                    <a:pt x="6320694" y="6602148"/>
                  </a:lnTo>
                  <a:lnTo>
                    <a:pt x="6332540" y="6559257"/>
                  </a:lnTo>
                  <a:lnTo>
                    <a:pt x="6336652" y="6513753"/>
                  </a:lnTo>
                  <a:lnTo>
                    <a:pt x="6336652" y="254000"/>
                  </a:lnTo>
                  <a:lnTo>
                    <a:pt x="6332540" y="208496"/>
                  </a:lnTo>
                  <a:lnTo>
                    <a:pt x="6320694" y="165605"/>
                  </a:lnTo>
                  <a:lnTo>
                    <a:pt x="6301844" y="126059"/>
                  </a:lnTo>
                  <a:lnTo>
                    <a:pt x="6276723" y="90589"/>
                  </a:lnTo>
                  <a:lnTo>
                    <a:pt x="6246062" y="59928"/>
                  </a:lnTo>
                  <a:lnTo>
                    <a:pt x="6210593" y="34807"/>
                  </a:lnTo>
                  <a:lnTo>
                    <a:pt x="6171047" y="15957"/>
                  </a:lnTo>
                  <a:lnTo>
                    <a:pt x="6128156" y="4111"/>
                  </a:lnTo>
                  <a:lnTo>
                    <a:pt x="6082652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7893" y="8310790"/>
              <a:ext cx="6336665" cy="923925"/>
            </a:xfrm>
            <a:custGeom>
              <a:avLst/>
              <a:gdLst/>
              <a:ahLst/>
              <a:cxnLst/>
              <a:rect l="l" t="t" r="r" b="b"/>
              <a:pathLst>
                <a:path w="6336665" h="923925">
                  <a:moveTo>
                    <a:pt x="6336652" y="0"/>
                  </a:moveTo>
                  <a:lnTo>
                    <a:pt x="0" y="0"/>
                  </a:lnTo>
                  <a:lnTo>
                    <a:pt x="0" y="669645"/>
                  </a:lnTo>
                  <a:lnTo>
                    <a:pt x="4111" y="715149"/>
                  </a:lnTo>
                  <a:lnTo>
                    <a:pt x="15957" y="758040"/>
                  </a:lnTo>
                  <a:lnTo>
                    <a:pt x="34807" y="797586"/>
                  </a:lnTo>
                  <a:lnTo>
                    <a:pt x="59928" y="833055"/>
                  </a:lnTo>
                  <a:lnTo>
                    <a:pt x="90589" y="863716"/>
                  </a:lnTo>
                  <a:lnTo>
                    <a:pt x="126059" y="888838"/>
                  </a:lnTo>
                  <a:lnTo>
                    <a:pt x="165605" y="907687"/>
                  </a:lnTo>
                  <a:lnTo>
                    <a:pt x="208496" y="919534"/>
                  </a:lnTo>
                  <a:lnTo>
                    <a:pt x="254000" y="923645"/>
                  </a:lnTo>
                  <a:lnTo>
                    <a:pt x="6082652" y="923645"/>
                  </a:lnTo>
                  <a:lnTo>
                    <a:pt x="6128156" y="919534"/>
                  </a:lnTo>
                  <a:lnTo>
                    <a:pt x="6171047" y="907687"/>
                  </a:lnTo>
                  <a:lnTo>
                    <a:pt x="6210593" y="888838"/>
                  </a:lnTo>
                  <a:lnTo>
                    <a:pt x="6246062" y="863716"/>
                  </a:lnTo>
                  <a:lnTo>
                    <a:pt x="6276723" y="833055"/>
                  </a:lnTo>
                  <a:lnTo>
                    <a:pt x="6301844" y="797586"/>
                  </a:lnTo>
                  <a:lnTo>
                    <a:pt x="6320694" y="758040"/>
                  </a:lnTo>
                  <a:lnTo>
                    <a:pt x="6332540" y="715149"/>
                  </a:lnTo>
                  <a:lnTo>
                    <a:pt x="6336652" y="669645"/>
                  </a:lnTo>
                  <a:lnTo>
                    <a:pt x="6336652" y="0"/>
                  </a:lnTo>
                  <a:close/>
                </a:path>
              </a:pathLst>
            </a:custGeom>
            <a:solidFill>
              <a:srgbClr val="66666D">
                <a:alpha val="7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03550" y="7891195"/>
            <a:ext cx="3392170" cy="1343660"/>
            <a:chOff x="803550" y="7891195"/>
            <a:chExt cx="3392170" cy="1343660"/>
          </a:xfrm>
        </p:grpSpPr>
        <p:sp>
          <p:nvSpPr>
            <p:cNvPr id="9" name="object 9"/>
            <p:cNvSpPr/>
            <p:nvPr/>
          </p:nvSpPr>
          <p:spPr>
            <a:xfrm>
              <a:off x="803550" y="8310791"/>
              <a:ext cx="3392170" cy="923925"/>
            </a:xfrm>
            <a:custGeom>
              <a:avLst/>
              <a:gdLst/>
              <a:ahLst/>
              <a:cxnLst/>
              <a:rect l="l" t="t" r="r" b="b"/>
              <a:pathLst>
                <a:path w="3392170" h="923925">
                  <a:moveTo>
                    <a:pt x="3391547" y="0"/>
                  </a:moveTo>
                  <a:lnTo>
                    <a:pt x="0" y="0"/>
                  </a:lnTo>
                  <a:lnTo>
                    <a:pt x="0" y="669645"/>
                  </a:lnTo>
                  <a:lnTo>
                    <a:pt x="4111" y="715149"/>
                  </a:lnTo>
                  <a:lnTo>
                    <a:pt x="15957" y="758040"/>
                  </a:lnTo>
                  <a:lnTo>
                    <a:pt x="34807" y="797586"/>
                  </a:lnTo>
                  <a:lnTo>
                    <a:pt x="59928" y="833055"/>
                  </a:lnTo>
                  <a:lnTo>
                    <a:pt x="90589" y="863716"/>
                  </a:lnTo>
                  <a:lnTo>
                    <a:pt x="126059" y="888838"/>
                  </a:lnTo>
                  <a:lnTo>
                    <a:pt x="165605" y="907687"/>
                  </a:lnTo>
                  <a:lnTo>
                    <a:pt x="208496" y="919534"/>
                  </a:lnTo>
                  <a:lnTo>
                    <a:pt x="254000" y="923645"/>
                  </a:lnTo>
                  <a:lnTo>
                    <a:pt x="3137547" y="923645"/>
                  </a:lnTo>
                  <a:lnTo>
                    <a:pt x="3183051" y="919534"/>
                  </a:lnTo>
                  <a:lnTo>
                    <a:pt x="3225942" y="907687"/>
                  </a:lnTo>
                  <a:lnTo>
                    <a:pt x="3265488" y="888838"/>
                  </a:lnTo>
                  <a:lnTo>
                    <a:pt x="3300957" y="863716"/>
                  </a:lnTo>
                  <a:lnTo>
                    <a:pt x="3331619" y="833055"/>
                  </a:lnTo>
                  <a:lnTo>
                    <a:pt x="3356740" y="797586"/>
                  </a:lnTo>
                  <a:lnTo>
                    <a:pt x="3375589" y="758040"/>
                  </a:lnTo>
                  <a:lnTo>
                    <a:pt x="3387436" y="715149"/>
                  </a:lnTo>
                  <a:lnTo>
                    <a:pt x="3391547" y="669645"/>
                  </a:lnTo>
                  <a:lnTo>
                    <a:pt x="3391547" y="0"/>
                  </a:lnTo>
                  <a:close/>
                </a:path>
              </a:pathLst>
            </a:custGeom>
            <a:solidFill>
              <a:srgbClr val="66666D">
                <a:alpha val="7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8775" y="7893837"/>
              <a:ext cx="530351" cy="4541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1175" y="8046237"/>
              <a:ext cx="222518" cy="1468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2312" y="7891195"/>
              <a:ext cx="530351" cy="4541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5492" y="8043595"/>
              <a:ext cx="222372" cy="1600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63738" y="5527725"/>
            <a:ext cx="600710" cy="603885"/>
            <a:chOff x="1063738" y="5527725"/>
            <a:chExt cx="600710" cy="6038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738" y="5527725"/>
              <a:ext cx="600456" cy="6035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6482" y="5680138"/>
              <a:ext cx="294640" cy="298450"/>
            </a:xfrm>
            <a:custGeom>
              <a:avLst/>
              <a:gdLst/>
              <a:ahLst/>
              <a:cxnLst/>
              <a:rect l="l" t="t" r="r" b="b"/>
              <a:pathLst>
                <a:path w="294640" h="298450">
                  <a:moveTo>
                    <a:pt x="81686" y="0"/>
                  </a:moveTo>
                  <a:lnTo>
                    <a:pt x="72853" y="11490"/>
                  </a:lnTo>
                  <a:lnTo>
                    <a:pt x="64902" y="23549"/>
                  </a:lnTo>
                  <a:lnTo>
                    <a:pt x="58534" y="37211"/>
                  </a:lnTo>
                  <a:lnTo>
                    <a:pt x="43348" y="83972"/>
                  </a:lnTo>
                  <a:lnTo>
                    <a:pt x="35492" y="107441"/>
                  </a:lnTo>
                  <a:lnTo>
                    <a:pt x="29857" y="122389"/>
                  </a:lnTo>
                  <a:lnTo>
                    <a:pt x="18464" y="149893"/>
                  </a:lnTo>
                  <a:lnTo>
                    <a:pt x="8180" y="180362"/>
                  </a:lnTo>
                  <a:lnTo>
                    <a:pt x="1270" y="208854"/>
                  </a:lnTo>
                  <a:lnTo>
                    <a:pt x="0" y="230428"/>
                  </a:lnTo>
                  <a:lnTo>
                    <a:pt x="4195" y="240526"/>
                  </a:lnTo>
                  <a:lnTo>
                    <a:pt x="11657" y="245868"/>
                  </a:lnTo>
                  <a:lnTo>
                    <a:pt x="20097" y="247663"/>
                  </a:lnTo>
                  <a:lnTo>
                    <a:pt x="27228" y="247116"/>
                  </a:lnTo>
                  <a:lnTo>
                    <a:pt x="57531" y="222961"/>
                  </a:lnTo>
                  <a:lnTo>
                    <a:pt x="80106" y="184150"/>
                  </a:lnTo>
                  <a:lnTo>
                    <a:pt x="96177" y="154444"/>
                  </a:lnTo>
                  <a:lnTo>
                    <a:pt x="84422" y="203442"/>
                  </a:lnTo>
                  <a:lnTo>
                    <a:pt x="78293" y="231197"/>
                  </a:lnTo>
                  <a:lnTo>
                    <a:pt x="75801" y="247988"/>
                  </a:lnTo>
                  <a:lnTo>
                    <a:pt x="74955" y="264096"/>
                  </a:lnTo>
                  <a:lnTo>
                    <a:pt x="76388" y="279388"/>
                  </a:lnTo>
                  <a:lnTo>
                    <a:pt x="80899" y="289182"/>
                  </a:lnTo>
                  <a:lnTo>
                    <a:pt x="86828" y="294703"/>
                  </a:lnTo>
                  <a:lnTo>
                    <a:pt x="92519" y="297180"/>
                  </a:lnTo>
                  <a:lnTo>
                    <a:pt x="101928" y="298170"/>
                  </a:lnTo>
                  <a:lnTo>
                    <a:pt x="110929" y="295425"/>
                  </a:lnTo>
                  <a:lnTo>
                    <a:pt x="133596" y="262252"/>
                  </a:lnTo>
                  <a:lnTo>
                    <a:pt x="151663" y="206413"/>
                  </a:lnTo>
                  <a:lnTo>
                    <a:pt x="145276" y="237129"/>
                  </a:lnTo>
                  <a:lnTo>
                    <a:pt x="142049" y="254596"/>
                  </a:lnTo>
                  <a:lnTo>
                    <a:pt x="140994" y="265320"/>
                  </a:lnTo>
                  <a:lnTo>
                    <a:pt x="141122" y="275805"/>
                  </a:lnTo>
                  <a:lnTo>
                    <a:pt x="167547" y="296411"/>
                  </a:lnTo>
                  <a:lnTo>
                    <a:pt x="173839" y="294692"/>
                  </a:lnTo>
                  <a:lnTo>
                    <a:pt x="200396" y="260335"/>
                  </a:lnTo>
                  <a:lnTo>
                    <a:pt x="213497" y="211291"/>
                  </a:lnTo>
                  <a:lnTo>
                    <a:pt x="226618" y="145224"/>
                  </a:lnTo>
                  <a:lnTo>
                    <a:pt x="238126" y="210126"/>
                  </a:lnTo>
                  <a:lnTo>
                    <a:pt x="240054" y="222625"/>
                  </a:lnTo>
                  <a:lnTo>
                    <a:pt x="241261" y="232765"/>
                  </a:lnTo>
                  <a:lnTo>
                    <a:pt x="244560" y="244197"/>
                  </a:lnTo>
                  <a:lnTo>
                    <a:pt x="251274" y="253765"/>
                  </a:lnTo>
                  <a:lnTo>
                    <a:pt x="260519" y="259493"/>
                  </a:lnTo>
                  <a:lnTo>
                    <a:pt x="271411" y="259410"/>
                  </a:lnTo>
                  <a:lnTo>
                    <a:pt x="293674" y="218427"/>
                  </a:lnTo>
                  <a:lnTo>
                    <a:pt x="294136" y="196188"/>
                  </a:lnTo>
                  <a:lnTo>
                    <a:pt x="292977" y="163710"/>
                  </a:lnTo>
                  <a:lnTo>
                    <a:pt x="286382" y="125578"/>
                  </a:lnTo>
                  <a:lnTo>
                    <a:pt x="270535" y="86372"/>
                  </a:lnTo>
                  <a:lnTo>
                    <a:pt x="234791" y="64533"/>
                  </a:lnTo>
                  <a:lnTo>
                    <a:pt x="168481" y="36756"/>
                  </a:lnTo>
                  <a:lnTo>
                    <a:pt x="105986" y="12195"/>
                  </a:lnTo>
                  <a:lnTo>
                    <a:pt x="81686" y="0"/>
                  </a:lnTo>
                  <a:close/>
                </a:path>
              </a:pathLst>
            </a:custGeom>
            <a:solidFill>
              <a:srgbClr val="EDC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78382" y="3500720"/>
            <a:ext cx="2741930" cy="4692650"/>
            <a:chOff x="1178382" y="3500720"/>
            <a:chExt cx="2741930" cy="469265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9551" y="5528856"/>
              <a:ext cx="600456" cy="594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8382" y="3500720"/>
              <a:ext cx="2629166" cy="469245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468988" y="7901952"/>
            <a:ext cx="530860" cy="454659"/>
            <a:chOff x="5468988" y="7901952"/>
            <a:chExt cx="530860" cy="454659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988" y="7901952"/>
              <a:ext cx="530339" cy="4541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2167" y="8054352"/>
              <a:ext cx="222372" cy="16003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837036" y="3505999"/>
            <a:ext cx="2628900" cy="4854575"/>
            <a:chOff x="4837036" y="3505999"/>
            <a:chExt cx="2628900" cy="4854575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7203" y="7906346"/>
              <a:ext cx="530352" cy="4541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16" y="8058746"/>
              <a:ext cx="222518" cy="1468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37188" y="3509826"/>
              <a:ext cx="2628900" cy="4686300"/>
            </a:xfrm>
            <a:custGeom>
              <a:avLst/>
              <a:gdLst/>
              <a:ahLst/>
              <a:cxnLst/>
              <a:rect l="l" t="t" r="r" b="b"/>
              <a:pathLst>
                <a:path w="2628900" h="4686300">
                  <a:moveTo>
                    <a:pt x="1766379" y="1219199"/>
                  </a:moveTo>
                  <a:lnTo>
                    <a:pt x="876998" y="1219199"/>
                  </a:lnTo>
                  <a:lnTo>
                    <a:pt x="883015" y="1244599"/>
                  </a:lnTo>
                  <a:lnTo>
                    <a:pt x="886228" y="1269999"/>
                  </a:lnTo>
                  <a:lnTo>
                    <a:pt x="887721" y="1282699"/>
                  </a:lnTo>
                  <a:lnTo>
                    <a:pt x="888580" y="1295399"/>
                  </a:lnTo>
                  <a:lnTo>
                    <a:pt x="888950" y="1308099"/>
                  </a:lnTo>
                  <a:lnTo>
                    <a:pt x="889855" y="1333499"/>
                  </a:lnTo>
                  <a:lnTo>
                    <a:pt x="893701" y="1371599"/>
                  </a:lnTo>
                  <a:lnTo>
                    <a:pt x="902893" y="1422399"/>
                  </a:lnTo>
                  <a:lnTo>
                    <a:pt x="910294" y="1460499"/>
                  </a:lnTo>
                  <a:lnTo>
                    <a:pt x="919516" y="1485899"/>
                  </a:lnTo>
                  <a:lnTo>
                    <a:pt x="928202" y="1523999"/>
                  </a:lnTo>
                  <a:lnTo>
                    <a:pt x="943518" y="1638299"/>
                  </a:lnTo>
                  <a:lnTo>
                    <a:pt x="948409" y="1701799"/>
                  </a:lnTo>
                  <a:lnTo>
                    <a:pt x="950210" y="1739899"/>
                  </a:lnTo>
                  <a:lnTo>
                    <a:pt x="950468" y="1765299"/>
                  </a:lnTo>
                  <a:lnTo>
                    <a:pt x="942510" y="1803399"/>
                  </a:lnTo>
                  <a:lnTo>
                    <a:pt x="922936" y="1866899"/>
                  </a:lnTo>
                  <a:lnTo>
                    <a:pt x="898188" y="1917699"/>
                  </a:lnTo>
                  <a:lnTo>
                    <a:pt x="874711" y="1968499"/>
                  </a:lnTo>
                  <a:lnTo>
                    <a:pt x="858951" y="1993899"/>
                  </a:lnTo>
                  <a:lnTo>
                    <a:pt x="840210" y="2031999"/>
                  </a:lnTo>
                  <a:lnTo>
                    <a:pt x="823139" y="2095499"/>
                  </a:lnTo>
                  <a:lnTo>
                    <a:pt x="808766" y="2146299"/>
                  </a:lnTo>
                  <a:lnTo>
                    <a:pt x="798123" y="2209799"/>
                  </a:lnTo>
                  <a:lnTo>
                    <a:pt x="792238" y="2247899"/>
                  </a:lnTo>
                  <a:lnTo>
                    <a:pt x="789326" y="2285999"/>
                  </a:lnTo>
                  <a:lnTo>
                    <a:pt x="788868" y="2349499"/>
                  </a:lnTo>
                  <a:lnTo>
                    <a:pt x="790383" y="2400299"/>
                  </a:lnTo>
                  <a:lnTo>
                    <a:pt x="793390" y="2463799"/>
                  </a:lnTo>
                  <a:lnTo>
                    <a:pt x="797405" y="2514599"/>
                  </a:lnTo>
                  <a:lnTo>
                    <a:pt x="801949" y="2565399"/>
                  </a:lnTo>
                  <a:lnTo>
                    <a:pt x="806538" y="2616199"/>
                  </a:lnTo>
                  <a:lnTo>
                    <a:pt x="826993" y="2743199"/>
                  </a:lnTo>
                  <a:lnTo>
                    <a:pt x="857878" y="2895599"/>
                  </a:lnTo>
                  <a:lnTo>
                    <a:pt x="886048" y="3035299"/>
                  </a:lnTo>
                  <a:lnTo>
                    <a:pt x="898359" y="3086099"/>
                  </a:lnTo>
                  <a:lnTo>
                    <a:pt x="901757" y="3149599"/>
                  </a:lnTo>
                  <a:lnTo>
                    <a:pt x="901406" y="3187699"/>
                  </a:lnTo>
                  <a:lnTo>
                    <a:pt x="899890" y="3200399"/>
                  </a:lnTo>
                  <a:lnTo>
                    <a:pt x="899795" y="3225799"/>
                  </a:lnTo>
                  <a:lnTo>
                    <a:pt x="901871" y="3251199"/>
                  </a:lnTo>
                  <a:lnTo>
                    <a:pt x="904998" y="3276599"/>
                  </a:lnTo>
                  <a:lnTo>
                    <a:pt x="907578" y="3289299"/>
                  </a:lnTo>
                  <a:lnTo>
                    <a:pt x="908011" y="3301999"/>
                  </a:lnTo>
                  <a:lnTo>
                    <a:pt x="901634" y="3327399"/>
                  </a:lnTo>
                  <a:lnTo>
                    <a:pt x="891004" y="3365499"/>
                  </a:lnTo>
                  <a:lnTo>
                    <a:pt x="880185" y="3428999"/>
                  </a:lnTo>
                  <a:lnTo>
                    <a:pt x="873243" y="3505199"/>
                  </a:lnTo>
                  <a:lnTo>
                    <a:pt x="874242" y="3568699"/>
                  </a:lnTo>
                  <a:lnTo>
                    <a:pt x="879094" y="3619499"/>
                  </a:lnTo>
                  <a:lnTo>
                    <a:pt x="884702" y="3670299"/>
                  </a:lnTo>
                  <a:lnTo>
                    <a:pt x="890906" y="3721099"/>
                  </a:lnTo>
                  <a:lnTo>
                    <a:pt x="897547" y="3784599"/>
                  </a:lnTo>
                  <a:lnTo>
                    <a:pt x="904463" y="3848099"/>
                  </a:lnTo>
                  <a:lnTo>
                    <a:pt x="911494" y="3911599"/>
                  </a:lnTo>
                  <a:lnTo>
                    <a:pt x="918480" y="3962399"/>
                  </a:lnTo>
                  <a:lnTo>
                    <a:pt x="925261" y="4025899"/>
                  </a:lnTo>
                  <a:lnTo>
                    <a:pt x="931675" y="4076699"/>
                  </a:lnTo>
                  <a:lnTo>
                    <a:pt x="937564" y="4127499"/>
                  </a:lnTo>
                  <a:lnTo>
                    <a:pt x="942766" y="4165599"/>
                  </a:lnTo>
                  <a:lnTo>
                    <a:pt x="947120" y="4203699"/>
                  </a:lnTo>
                  <a:lnTo>
                    <a:pt x="950468" y="4229099"/>
                  </a:lnTo>
                  <a:lnTo>
                    <a:pt x="957095" y="4279899"/>
                  </a:lnTo>
                  <a:lnTo>
                    <a:pt x="961704" y="4330699"/>
                  </a:lnTo>
                  <a:lnTo>
                    <a:pt x="961326" y="4394199"/>
                  </a:lnTo>
                  <a:lnTo>
                    <a:pt x="952995" y="4432299"/>
                  </a:lnTo>
                  <a:lnTo>
                    <a:pt x="945863" y="4444999"/>
                  </a:lnTo>
                  <a:lnTo>
                    <a:pt x="941362" y="4470399"/>
                  </a:lnTo>
                  <a:lnTo>
                    <a:pt x="924945" y="4483099"/>
                  </a:lnTo>
                  <a:lnTo>
                    <a:pt x="882065" y="4521199"/>
                  </a:lnTo>
                  <a:lnTo>
                    <a:pt x="863514" y="4533899"/>
                  </a:lnTo>
                  <a:lnTo>
                    <a:pt x="842754" y="4559299"/>
                  </a:lnTo>
                  <a:lnTo>
                    <a:pt x="824235" y="4571999"/>
                  </a:lnTo>
                  <a:lnTo>
                    <a:pt x="812406" y="4584699"/>
                  </a:lnTo>
                  <a:lnTo>
                    <a:pt x="802392" y="4610099"/>
                  </a:lnTo>
                  <a:lnTo>
                    <a:pt x="802587" y="4635499"/>
                  </a:lnTo>
                  <a:lnTo>
                    <a:pt x="807057" y="4648199"/>
                  </a:lnTo>
                  <a:lnTo>
                    <a:pt x="809866" y="4660899"/>
                  </a:lnTo>
                  <a:lnTo>
                    <a:pt x="799936" y="4686299"/>
                  </a:lnTo>
                  <a:lnTo>
                    <a:pt x="838018" y="4686299"/>
                  </a:lnTo>
                  <a:lnTo>
                    <a:pt x="903605" y="4660899"/>
                  </a:lnTo>
                  <a:lnTo>
                    <a:pt x="940717" y="4648199"/>
                  </a:lnTo>
                  <a:lnTo>
                    <a:pt x="973277" y="4622799"/>
                  </a:lnTo>
                  <a:lnTo>
                    <a:pt x="1008046" y="4597399"/>
                  </a:lnTo>
                  <a:lnTo>
                    <a:pt x="1051788" y="4584699"/>
                  </a:lnTo>
                  <a:lnTo>
                    <a:pt x="1109614" y="4559299"/>
                  </a:lnTo>
                  <a:lnTo>
                    <a:pt x="1136805" y="4533899"/>
                  </a:lnTo>
                  <a:lnTo>
                    <a:pt x="1144760" y="4508499"/>
                  </a:lnTo>
                  <a:lnTo>
                    <a:pt x="1144879" y="4495799"/>
                  </a:lnTo>
                  <a:lnTo>
                    <a:pt x="1143081" y="4432299"/>
                  </a:lnTo>
                  <a:lnTo>
                    <a:pt x="1138026" y="4406899"/>
                  </a:lnTo>
                  <a:lnTo>
                    <a:pt x="1130225" y="4381499"/>
                  </a:lnTo>
                  <a:lnTo>
                    <a:pt x="1120190" y="4343399"/>
                  </a:lnTo>
                  <a:lnTo>
                    <a:pt x="1112738" y="4292599"/>
                  </a:lnTo>
                  <a:lnTo>
                    <a:pt x="1112756" y="4254499"/>
                  </a:lnTo>
                  <a:lnTo>
                    <a:pt x="1116492" y="4216399"/>
                  </a:lnTo>
                  <a:lnTo>
                    <a:pt x="1120190" y="4178299"/>
                  </a:lnTo>
                  <a:lnTo>
                    <a:pt x="1122346" y="4140199"/>
                  </a:lnTo>
                  <a:lnTo>
                    <a:pt x="1126376" y="4102099"/>
                  </a:lnTo>
                  <a:lnTo>
                    <a:pt x="1131913" y="4038599"/>
                  </a:lnTo>
                  <a:lnTo>
                    <a:pt x="1138593" y="3987799"/>
                  </a:lnTo>
                  <a:lnTo>
                    <a:pt x="1146051" y="3924299"/>
                  </a:lnTo>
                  <a:lnTo>
                    <a:pt x="1153922" y="3860799"/>
                  </a:lnTo>
                  <a:lnTo>
                    <a:pt x="1161840" y="3797299"/>
                  </a:lnTo>
                  <a:lnTo>
                    <a:pt x="1169441" y="3733799"/>
                  </a:lnTo>
                  <a:lnTo>
                    <a:pt x="1176359" y="3682999"/>
                  </a:lnTo>
                  <a:lnTo>
                    <a:pt x="1182230" y="3644899"/>
                  </a:lnTo>
                  <a:lnTo>
                    <a:pt x="1186688" y="3619499"/>
                  </a:lnTo>
                  <a:lnTo>
                    <a:pt x="1191189" y="3581399"/>
                  </a:lnTo>
                  <a:lnTo>
                    <a:pt x="1193566" y="3530599"/>
                  </a:lnTo>
                  <a:lnTo>
                    <a:pt x="1194224" y="3467099"/>
                  </a:lnTo>
                  <a:lnTo>
                    <a:pt x="1193570" y="3403599"/>
                  </a:lnTo>
                  <a:lnTo>
                    <a:pt x="1192010" y="3352799"/>
                  </a:lnTo>
                  <a:lnTo>
                    <a:pt x="1189949" y="3301999"/>
                  </a:lnTo>
                  <a:lnTo>
                    <a:pt x="1187792" y="3263899"/>
                  </a:lnTo>
                  <a:lnTo>
                    <a:pt x="1190354" y="3213099"/>
                  </a:lnTo>
                  <a:lnTo>
                    <a:pt x="1201058" y="3162299"/>
                  </a:lnTo>
                  <a:lnTo>
                    <a:pt x="1213571" y="3111499"/>
                  </a:lnTo>
                  <a:lnTo>
                    <a:pt x="1221562" y="3073399"/>
                  </a:lnTo>
                  <a:lnTo>
                    <a:pt x="1223636" y="3060699"/>
                  </a:lnTo>
                  <a:lnTo>
                    <a:pt x="1228305" y="3035299"/>
                  </a:lnTo>
                  <a:lnTo>
                    <a:pt x="1234879" y="2984499"/>
                  </a:lnTo>
                  <a:lnTo>
                    <a:pt x="1242668" y="2920999"/>
                  </a:lnTo>
                  <a:lnTo>
                    <a:pt x="1250982" y="2857499"/>
                  </a:lnTo>
                  <a:lnTo>
                    <a:pt x="1259132" y="2793999"/>
                  </a:lnTo>
                  <a:lnTo>
                    <a:pt x="1266430" y="2730499"/>
                  </a:lnTo>
                  <a:lnTo>
                    <a:pt x="1272184" y="2679699"/>
                  </a:lnTo>
                  <a:lnTo>
                    <a:pt x="1312710" y="2489199"/>
                  </a:lnTo>
                  <a:lnTo>
                    <a:pt x="1839291" y="2489199"/>
                  </a:lnTo>
                  <a:lnTo>
                    <a:pt x="1840449" y="2476499"/>
                  </a:lnTo>
                  <a:lnTo>
                    <a:pt x="1844473" y="2425699"/>
                  </a:lnTo>
                  <a:lnTo>
                    <a:pt x="1847721" y="2374899"/>
                  </a:lnTo>
                  <a:lnTo>
                    <a:pt x="1850026" y="2324099"/>
                  </a:lnTo>
                  <a:lnTo>
                    <a:pt x="1851221" y="2285999"/>
                  </a:lnTo>
                  <a:lnTo>
                    <a:pt x="1851139" y="2247899"/>
                  </a:lnTo>
                  <a:lnTo>
                    <a:pt x="1846827" y="2209799"/>
                  </a:lnTo>
                  <a:lnTo>
                    <a:pt x="1836541" y="2158999"/>
                  </a:lnTo>
                  <a:lnTo>
                    <a:pt x="1821741" y="2095499"/>
                  </a:lnTo>
                  <a:lnTo>
                    <a:pt x="1803887" y="2044699"/>
                  </a:lnTo>
                  <a:lnTo>
                    <a:pt x="1784438" y="1993899"/>
                  </a:lnTo>
                  <a:lnTo>
                    <a:pt x="1770244" y="1968499"/>
                  </a:lnTo>
                  <a:lnTo>
                    <a:pt x="1746963" y="1917699"/>
                  </a:lnTo>
                  <a:lnTo>
                    <a:pt x="1721628" y="1866899"/>
                  </a:lnTo>
                  <a:lnTo>
                    <a:pt x="1701271" y="1803399"/>
                  </a:lnTo>
                  <a:lnTo>
                    <a:pt x="1692922" y="1765299"/>
                  </a:lnTo>
                  <a:lnTo>
                    <a:pt x="1695494" y="1714499"/>
                  </a:lnTo>
                  <a:lnTo>
                    <a:pt x="1701152" y="1638299"/>
                  </a:lnTo>
                  <a:lnTo>
                    <a:pt x="1706810" y="1574799"/>
                  </a:lnTo>
                  <a:lnTo>
                    <a:pt x="1709381" y="1536699"/>
                  </a:lnTo>
                  <a:lnTo>
                    <a:pt x="1715316" y="1523999"/>
                  </a:lnTo>
                  <a:lnTo>
                    <a:pt x="1724312" y="1485899"/>
                  </a:lnTo>
                  <a:lnTo>
                    <a:pt x="1733843" y="1460499"/>
                  </a:lnTo>
                  <a:lnTo>
                    <a:pt x="1741385" y="1422399"/>
                  </a:lnTo>
                  <a:lnTo>
                    <a:pt x="1750439" y="1371599"/>
                  </a:lnTo>
                  <a:lnTo>
                    <a:pt x="1753977" y="1333499"/>
                  </a:lnTo>
                  <a:lnTo>
                    <a:pt x="1754797" y="1295399"/>
                  </a:lnTo>
                  <a:lnTo>
                    <a:pt x="1757115" y="1269999"/>
                  </a:lnTo>
                  <a:lnTo>
                    <a:pt x="1761040" y="1244599"/>
                  </a:lnTo>
                  <a:lnTo>
                    <a:pt x="1764739" y="1231899"/>
                  </a:lnTo>
                  <a:lnTo>
                    <a:pt x="1766379" y="1219199"/>
                  </a:lnTo>
                  <a:close/>
                </a:path>
                <a:path w="2628900" h="4686300">
                  <a:moveTo>
                    <a:pt x="1839291" y="2489199"/>
                  </a:moveTo>
                  <a:lnTo>
                    <a:pt x="1324229" y="2489199"/>
                  </a:lnTo>
                  <a:lnTo>
                    <a:pt x="1373505" y="2781299"/>
                  </a:lnTo>
                  <a:lnTo>
                    <a:pt x="1398727" y="2933699"/>
                  </a:lnTo>
                  <a:lnTo>
                    <a:pt x="1412168" y="3022599"/>
                  </a:lnTo>
                  <a:lnTo>
                    <a:pt x="1418358" y="3060699"/>
                  </a:lnTo>
                  <a:lnTo>
                    <a:pt x="1421828" y="3073399"/>
                  </a:lnTo>
                  <a:lnTo>
                    <a:pt x="1429819" y="3111499"/>
                  </a:lnTo>
                  <a:lnTo>
                    <a:pt x="1442332" y="3162299"/>
                  </a:lnTo>
                  <a:lnTo>
                    <a:pt x="1453035" y="3213099"/>
                  </a:lnTo>
                  <a:lnTo>
                    <a:pt x="1455597" y="3263899"/>
                  </a:lnTo>
                  <a:lnTo>
                    <a:pt x="1453441" y="3301999"/>
                  </a:lnTo>
                  <a:lnTo>
                    <a:pt x="1451380" y="3352799"/>
                  </a:lnTo>
                  <a:lnTo>
                    <a:pt x="1449819" y="3403599"/>
                  </a:lnTo>
                  <a:lnTo>
                    <a:pt x="1449165" y="3467099"/>
                  </a:lnTo>
                  <a:lnTo>
                    <a:pt x="1449824" y="3530599"/>
                  </a:lnTo>
                  <a:lnTo>
                    <a:pt x="1452201" y="3581399"/>
                  </a:lnTo>
                  <a:lnTo>
                    <a:pt x="1456702" y="3619499"/>
                  </a:lnTo>
                  <a:lnTo>
                    <a:pt x="1461157" y="3644899"/>
                  </a:lnTo>
                  <a:lnTo>
                    <a:pt x="1467026" y="3682999"/>
                  </a:lnTo>
                  <a:lnTo>
                    <a:pt x="1473944" y="3733799"/>
                  </a:lnTo>
                  <a:lnTo>
                    <a:pt x="1481544" y="3797299"/>
                  </a:lnTo>
                  <a:lnTo>
                    <a:pt x="1489463" y="3860799"/>
                  </a:lnTo>
                  <a:lnTo>
                    <a:pt x="1497334" y="3924299"/>
                  </a:lnTo>
                  <a:lnTo>
                    <a:pt x="1504793" y="3987799"/>
                  </a:lnTo>
                  <a:lnTo>
                    <a:pt x="1511475" y="4038599"/>
                  </a:lnTo>
                  <a:lnTo>
                    <a:pt x="1517013" y="4102099"/>
                  </a:lnTo>
                  <a:lnTo>
                    <a:pt x="1521043" y="4140199"/>
                  </a:lnTo>
                  <a:lnTo>
                    <a:pt x="1523199" y="4178299"/>
                  </a:lnTo>
                  <a:lnTo>
                    <a:pt x="1526893" y="4216399"/>
                  </a:lnTo>
                  <a:lnTo>
                    <a:pt x="1530629" y="4254499"/>
                  </a:lnTo>
                  <a:lnTo>
                    <a:pt x="1530650" y="4292599"/>
                  </a:lnTo>
                  <a:lnTo>
                    <a:pt x="1523199" y="4343399"/>
                  </a:lnTo>
                  <a:lnTo>
                    <a:pt x="1513162" y="4381499"/>
                  </a:lnTo>
                  <a:lnTo>
                    <a:pt x="1505357" y="4406899"/>
                  </a:lnTo>
                  <a:lnTo>
                    <a:pt x="1500298" y="4432299"/>
                  </a:lnTo>
                  <a:lnTo>
                    <a:pt x="1498498" y="4495799"/>
                  </a:lnTo>
                  <a:lnTo>
                    <a:pt x="1498617" y="4508499"/>
                  </a:lnTo>
                  <a:lnTo>
                    <a:pt x="1506572" y="4533899"/>
                  </a:lnTo>
                  <a:lnTo>
                    <a:pt x="1533763" y="4559299"/>
                  </a:lnTo>
                  <a:lnTo>
                    <a:pt x="1591589" y="4584699"/>
                  </a:lnTo>
                  <a:lnTo>
                    <a:pt x="1635333" y="4597399"/>
                  </a:lnTo>
                  <a:lnTo>
                    <a:pt x="1670107" y="4622799"/>
                  </a:lnTo>
                  <a:lnTo>
                    <a:pt x="1702671" y="4648199"/>
                  </a:lnTo>
                  <a:lnTo>
                    <a:pt x="1739785" y="4660899"/>
                  </a:lnTo>
                  <a:lnTo>
                    <a:pt x="1802522" y="4673599"/>
                  </a:lnTo>
                  <a:lnTo>
                    <a:pt x="1829396" y="4673599"/>
                  </a:lnTo>
                  <a:lnTo>
                    <a:pt x="1834897" y="4660899"/>
                  </a:lnTo>
                  <a:lnTo>
                    <a:pt x="1833511" y="4660899"/>
                  </a:lnTo>
                  <a:lnTo>
                    <a:pt x="1844873" y="4635499"/>
                  </a:lnTo>
                  <a:lnTo>
                    <a:pt x="1848397" y="4610099"/>
                  </a:lnTo>
                  <a:lnTo>
                    <a:pt x="1843846" y="4597399"/>
                  </a:lnTo>
                  <a:lnTo>
                    <a:pt x="1830984" y="4584699"/>
                  </a:lnTo>
                  <a:lnTo>
                    <a:pt x="1819155" y="4571999"/>
                  </a:lnTo>
                  <a:lnTo>
                    <a:pt x="1800634" y="4559299"/>
                  </a:lnTo>
                  <a:lnTo>
                    <a:pt x="1779870" y="4533899"/>
                  </a:lnTo>
                  <a:lnTo>
                    <a:pt x="1761312" y="4521199"/>
                  </a:lnTo>
                  <a:lnTo>
                    <a:pt x="1718434" y="4483099"/>
                  </a:lnTo>
                  <a:lnTo>
                    <a:pt x="1702022" y="4470399"/>
                  </a:lnTo>
                  <a:lnTo>
                    <a:pt x="1697525" y="4444999"/>
                  </a:lnTo>
                  <a:lnTo>
                    <a:pt x="1690395" y="4432299"/>
                  </a:lnTo>
                  <a:lnTo>
                    <a:pt x="1682058" y="4394199"/>
                  </a:lnTo>
                  <a:lnTo>
                    <a:pt x="1681681" y="4330699"/>
                  </a:lnTo>
                  <a:lnTo>
                    <a:pt x="1686293" y="4279899"/>
                  </a:lnTo>
                  <a:lnTo>
                    <a:pt x="1692922" y="4229099"/>
                  </a:lnTo>
                  <a:lnTo>
                    <a:pt x="1696269" y="4203699"/>
                  </a:lnTo>
                  <a:lnTo>
                    <a:pt x="1700624" y="4165599"/>
                  </a:lnTo>
                  <a:lnTo>
                    <a:pt x="1705826" y="4127499"/>
                  </a:lnTo>
                  <a:lnTo>
                    <a:pt x="1711714" y="4076699"/>
                  </a:lnTo>
                  <a:lnTo>
                    <a:pt x="1718128" y="4025899"/>
                  </a:lnTo>
                  <a:lnTo>
                    <a:pt x="1724908" y="3962399"/>
                  </a:lnTo>
                  <a:lnTo>
                    <a:pt x="1731894" y="3911599"/>
                  </a:lnTo>
                  <a:lnTo>
                    <a:pt x="1738924" y="3848099"/>
                  </a:lnTo>
                  <a:lnTo>
                    <a:pt x="1745839" y="3784599"/>
                  </a:lnTo>
                  <a:lnTo>
                    <a:pt x="1752478" y="3721099"/>
                  </a:lnTo>
                  <a:lnTo>
                    <a:pt x="1758680" y="3670299"/>
                  </a:lnTo>
                  <a:lnTo>
                    <a:pt x="1764286" y="3619499"/>
                  </a:lnTo>
                  <a:lnTo>
                    <a:pt x="1769135" y="3568699"/>
                  </a:lnTo>
                  <a:lnTo>
                    <a:pt x="1770139" y="3505199"/>
                  </a:lnTo>
                  <a:lnTo>
                    <a:pt x="1763198" y="3428999"/>
                  </a:lnTo>
                  <a:lnTo>
                    <a:pt x="1752379" y="3365499"/>
                  </a:lnTo>
                  <a:lnTo>
                    <a:pt x="1741750" y="3327399"/>
                  </a:lnTo>
                  <a:lnTo>
                    <a:pt x="1735378" y="3301999"/>
                  </a:lnTo>
                  <a:lnTo>
                    <a:pt x="1735807" y="3289299"/>
                  </a:lnTo>
                  <a:lnTo>
                    <a:pt x="1738385" y="3276599"/>
                  </a:lnTo>
                  <a:lnTo>
                    <a:pt x="1741511" y="3251199"/>
                  </a:lnTo>
                  <a:lnTo>
                    <a:pt x="1743583" y="3225799"/>
                  </a:lnTo>
                  <a:lnTo>
                    <a:pt x="1743494" y="3200399"/>
                  </a:lnTo>
                  <a:lnTo>
                    <a:pt x="1741981" y="3187699"/>
                  </a:lnTo>
                  <a:lnTo>
                    <a:pt x="1741627" y="3149599"/>
                  </a:lnTo>
                  <a:lnTo>
                    <a:pt x="1745018" y="3086099"/>
                  </a:lnTo>
                  <a:lnTo>
                    <a:pt x="1783350" y="2895599"/>
                  </a:lnTo>
                  <a:lnTo>
                    <a:pt x="1804500" y="2793999"/>
                  </a:lnTo>
                  <a:lnTo>
                    <a:pt x="1816003" y="2717799"/>
                  </a:lnTo>
                  <a:lnTo>
                    <a:pt x="1825396" y="2641599"/>
                  </a:lnTo>
                  <a:lnTo>
                    <a:pt x="1830744" y="2590799"/>
                  </a:lnTo>
                  <a:lnTo>
                    <a:pt x="1835817" y="2527299"/>
                  </a:lnTo>
                  <a:lnTo>
                    <a:pt x="1839291" y="2489199"/>
                  </a:lnTo>
                  <a:close/>
                </a:path>
                <a:path w="2628900" h="4686300">
                  <a:moveTo>
                    <a:pt x="314756" y="2260599"/>
                  </a:moveTo>
                  <a:lnTo>
                    <a:pt x="161556" y="2260599"/>
                  </a:lnTo>
                  <a:lnTo>
                    <a:pt x="160803" y="2273299"/>
                  </a:lnTo>
                  <a:lnTo>
                    <a:pt x="157722" y="2298699"/>
                  </a:lnTo>
                  <a:lnTo>
                    <a:pt x="154368" y="2324099"/>
                  </a:lnTo>
                  <a:lnTo>
                    <a:pt x="152793" y="2324099"/>
                  </a:lnTo>
                  <a:lnTo>
                    <a:pt x="146687" y="2362199"/>
                  </a:lnTo>
                  <a:lnTo>
                    <a:pt x="143281" y="2374899"/>
                  </a:lnTo>
                  <a:lnTo>
                    <a:pt x="141342" y="2387599"/>
                  </a:lnTo>
                  <a:lnTo>
                    <a:pt x="139636" y="2387599"/>
                  </a:lnTo>
                  <a:lnTo>
                    <a:pt x="137024" y="2400299"/>
                  </a:lnTo>
                  <a:lnTo>
                    <a:pt x="133789" y="2412999"/>
                  </a:lnTo>
                  <a:lnTo>
                    <a:pt x="130805" y="2425699"/>
                  </a:lnTo>
                  <a:lnTo>
                    <a:pt x="128943" y="2425699"/>
                  </a:lnTo>
                  <a:lnTo>
                    <a:pt x="128323" y="2438399"/>
                  </a:lnTo>
                  <a:lnTo>
                    <a:pt x="128709" y="2451099"/>
                  </a:lnTo>
                  <a:lnTo>
                    <a:pt x="130155" y="2451099"/>
                  </a:lnTo>
                  <a:lnTo>
                    <a:pt x="132715" y="2463799"/>
                  </a:lnTo>
                  <a:lnTo>
                    <a:pt x="153276" y="2463799"/>
                  </a:lnTo>
                  <a:lnTo>
                    <a:pt x="157587" y="2451099"/>
                  </a:lnTo>
                  <a:lnTo>
                    <a:pt x="162318" y="2438399"/>
                  </a:lnTo>
                  <a:lnTo>
                    <a:pt x="166135" y="2438399"/>
                  </a:lnTo>
                  <a:lnTo>
                    <a:pt x="167703" y="2425699"/>
                  </a:lnTo>
                  <a:lnTo>
                    <a:pt x="187756" y="2362199"/>
                  </a:lnTo>
                  <a:lnTo>
                    <a:pt x="197829" y="2324099"/>
                  </a:lnTo>
                  <a:lnTo>
                    <a:pt x="203136" y="2311399"/>
                  </a:lnTo>
                  <a:lnTo>
                    <a:pt x="205434" y="2298699"/>
                  </a:lnTo>
                  <a:lnTo>
                    <a:pt x="206476" y="2285999"/>
                  </a:lnTo>
                  <a:lnTo>
                    <a:pt x="256789" y="2285999"/>
                  </a:lnTo>
                  <a:lnTo>
                    <a:pt x="259943" y="2273299"/>
                  </a:lnTo>
                  <a:lnTo>
                    <a:pt x="314840" y="2273299"/>
                  </a:lnTo>
                  <a:lnTo>
                    <a:pt x="314756" y="2260599"/>
                  </a:lnTo>
                  <a:close/>
                </a:path>
                <a:path w="2628900" h="4686300">
                  <a:moveTo>
                    <a:pt x="256789" y="2285999"/>
                  </a:moveTo>
                  <a:lnTo>
                    <a:pt x="214490" y="2285999"/>
                  </a:lnTo>
                  <a:lnTo>
                    <a:pt x="214510" y="2298699"/>
                  </a:lnTo>
                  <a:lnTo>
                    <a:pt x="213099" y="2311399"/>
                  </a:lnTo>
                  <a:lnTo>
                    <a:pt x="211079" y="2324099"/>
                  </a:lnTo>
                  <a:lnTo>
                    <a:pt x="209270" y="2336799"/>
                  </a:lnTo>
                  <a:lnTo>
                    <a:pt x="208248" y="2349499"/>
                  </a:lnTo>
                  <a:lnTo>
                    <a:pt x="207521" y="2349499"/>
                  </a:lnTo>
                  <a:lnTo>
                    <a:pt x="206970" y="2362199"/>
                  </a:lnTo>
                  <a:lnTo>
                    <a:pt x="206476" y="2362199"/>
                  </a:lnTo>
                  <a:lnTo>
                    <a:pt x="204500" y="2374899"/>
                  </a:lnTo>
                  <a:lnTo>
                    <a:pt x="200709" y="2400299"/>
                  </a:lnTo>
                  <a:lnTo>
                    <a:pt x="196791" y="2425699"/>
                  </a:lnTo>
                  <a:lnTo>
                    <a:pt x="194437" y="2438399"/>
                  </a:lnTo>
                  <a:lnTo>
                    <a:pt x="193699" y="2438399"/>
                  </a:lnTo>
                  <a:lnTo>
                    <a:pt x="194140" y="2451099"/>
                  </a:lnTo>
                  <a:lnTo>
                    <a:pt x="196735" y="2451099"/>
                  </a:lnTo>
                  <a:lnTo>
                    <a:pt x="202463" y="2463799"/>
                  </a:lnTo>
                  <a:lnTo>
                    <a:pt x="212204" y="2463799"/>
                  </a:lnTo>
                  <a:lnTo>
                    <a:pt x="220967" y="2451099"/>
                  </a:lnTo>
                  <a:lnTo>
                    <a:pt x="225596" y="2438399"/>
                  </a:lnTo>
                  <a:lnTo>
                    <a:pt x="228984" y="2425699"/>
                  </a:lnTo>
                  <a:lnTo>
                    <a:pt x="234543" y="2412999"/>
                  </a:lnTo>
                  <a:lnTo>
                    <a:pt x="238367" y="2387599"/>
                  </a:lnTo>
                  <a:lnTo>
                    <a:pt x="243068" y="2374899"/>
                  </a:lnTo>
                  <a:lnTo>
                    <a:pt x="247516" y="2349499"/>
                  </a:lnTo>
                  <a:lnTo>
                    <a:pt x="250583" y="2336799"/>
                  </a:lnTo>
                  <a:lnTo>
                    <a:pt x="254430" y="2298699"/>
                  </a:lnTo>
                  <a:lnTo>
                    <a:pt x="256789" y="2285999"/>
                  </a:lnTo>
                  <a:close/>
                </a:path>
                <a:path w="2628900" h="4686300">
                  <a:moveTo>
                    <a:pt x="2466619" y="2273299"/>
                  </a:moveTo>
                  <a:lnTo>
                    <a:pt x="2368232" y="2273299"/>
                  </a:lnTo>
                  <a:lnTo>
                    <a:pt x="2371380" y="2285999"/>
                  </a:lnTo>
                  <a:lnTo>
                    <a:pt x="2373739" y="2298699"/>
                  </a:lnTo>
                  <a:lnTo>
                    <a:pt x="2377579" y="2336799"/>
                  </a:lnTo>
                  <a:lnTo>
                    <a:pt x="2380654" y="2349499"/>
                  </a:lnTo>
                  <a:lnTo>
                    <a:pt x="2385106" y="2374899"/>
                  </a:lnTo>
                  <a:lnTo>
                    <a:pt x="2389808" y="2387599"/>
                  </a:lnTo>
                  <a:lnTo>
                    <a:pt x="2393632" y="2412999"/>
                  </a:lnTo>
                  <a:lnTo>
                    <a:pt x="2399191" y="2425699"/>
                  </a:lnTo>
                  <a:lnTo>
                    <a:pt x="2402580" y="2438399"/>
                  </a:lnTo>
                  <a:lnTo>
                    <a:pt x="2407208" y="2451099"/>
                  </a:lnTo>
                  <a:lnTo>
                    <a:pt x="2415971" y="2463799"/>
                  </a:lnTo>
                  <a:lnTo>
                    <a:pt x="2425712" y="2463799"/>
                  </a:lnTo>
                  <a:lnTo>
                    <a:pt x="2431440" y="2451099"/>
                  </a:lnTo>
                  <a:lnTo>
                    <a:pt x="2434034" y="2451099"/>
                  </a:lnTo>
                  <a:lnTo>
                    <a:pt x="2434470" y="2438399"/>
                  </a:lnTo>
                  <a:lnTo>
                    <a:pt x="2433726" y="2438399"/>
                  </a:lnTo>
                  <a:lnTo>
                    <a:pt x="2431284" y="2425699"/>
                  </a:lnTo>
                  <a:lnTo>
                    <a:pt x="2427212" y="2400299"/>
                  </a:lnTo>
                  <a:lnTo>
                    <a:pt x="2423391" y="2374899"/>
                  </a:lnTo>
                  <a:lnTo>
                    <a:pt x="2421699" y="2362199"/>
                  </a:lnTo>
                  <a:lnTo>
                    <a:pt x="2421210" y="2349499"/>
                  </a:lnTo>
                  <a:lnTo>
                    <a:pt x="2420360" y="2349499"/>
                  </a:lnTo>
                  <a:lnTo>
                    <a:pt x="2418892" y="2336799"/>
                  </a:lnTo>
                  <a:lnTo>
                    <a:pt x="2416743" y="2324099"/>
                  </a:lnTo>
                  <a:lnTo>
                    <a:pt x="2414765" y="2311399"/>
                  </a:lnTo>
                  <a:lnTo>
                    <a:pt x="2413549" y="2298699"/>
                  </a:lnTo>
                  <a:lnTo>
                    <a:pt x="2413685" y="2285999"/>
                  </a:lnTo>
                  <a:lnTo>
                    <a:pt x="2468057" y="2285999"/>
                  </a:lnTo>
                  <a:lnTo>
                    <a:pt x="2466619" y="2273299"/>
                  </a:lnTo>
                  <a:close/>
                </a:path>
                <a:path w="2628900" h="4686300">
                  <a:moveTo>
                    <a:pt x="2498020" y="2451099"/>
                  </a:moveTo>
                  <a:lnTo>
                    <a:pt x="2471931" y="2451099"/>
                  </a:lnTo>
                  <a:lnTo>
                    <a:pt x="2474899" y="2463799"/>
                  </a:lnTo>
                  <a:lnTo>
                    <a:pt x="2495461" y="2463799"/>
                  </a:lnTo>
                  <a:lnTo>
                    <a:pt x="2498020" y="2451099"/>
                  </a:lnTo>
                  <a:close/>
                </a:path>
                <a:path w="2628900" h="4686300">
                  <a:moveTo>
                    <a:pt x="2468057" y="2285999"/>
                  </a:moveTo>
                  <a:lnTo>
                    <a:pt x="2421699" y="2285999"/>
                  </a:lnTo>
                  <a:lnTo>
                    <a:pt x="2425187" y="2311399"/>
                  </a:lnTo>
                  <a:lnTo>
                    <a:pt x="2431559" y="2336799"/>
                  </a:lnTo>
                  <a:lnTo>
                    <a:pt x="2437681" y="2362199"/>
                  </a:lnTo>
                  <a:lnTo>
                    <a:pt x="2440419" y="2362199"/>
                  </a:lnTo>
                  <a:lnTo>
                    <a:pt x="2460472" y="2425699"/>
                  </a:lnTo>
                  <a:lnTo>
                    <a:pt x="2466070" y="2451099"/>
                  </a:lnTo>
                  <a:lnTo>
                    <a:pt x="2499466" y="2451099"/>
                  </a:lnTo>
                  <a:lnTo>
                    <a:pt x="2499852" y="2438399"/>
                  </a:lnTo>
                  <a:lnTo>
                    <a:pt x="2499233" y="2425699"/>
                  </a:lnTo>
                  <a:lnTo>
                    <a:pt x="2497371" y="2425699"/>
                  </a:lnTo>
                  <a:lnTo>
                    <a:pt x="2494386" y="2412999"/>
                  </a:lnTo>
                  <a:lnTo>
                    <a:pt x="2491151" y="2400299"/>
                  </a:lnTo>
                  <a:lnTo>
                    <a:pt x="2488539" y="2387599"/>
                  </a:lnTo>
                  <a:lnTo>
                    <a:pt x="2485358" y="2374899"/>
                  </a:lnTo>
                  <a:lnTo>
                    <a:pt x="2480960" y="2362199"/>
                  </a:lnTo>
                  <a:lnTo>
                    <a:pt x="2477063" y="2336799"/>
                  </a:lnTo>
                  <a:lnTo>
                    <a:pt x="2469494" y="2298699"/>
                  </a:lnTo>
                  <a:lnTo>
                    <a:pt x="2468057" y="2285999"/>
                  </a:lnTo>
                  <a:close/>
                </a:path>
                <a:path w="2628900" h="4686300">
                  <a:moveTo>
                    <a:pt x="342604" y="2133599"/>
                  </a:moveTo>
                  <a:lnTo>
                    <a:pt x="128943" y="2133599"/>
                  </a:lnTo>
                  <a:lnTo>
                    <a:pt x="128943" y="2146299"/>
                  </a:lnTo>
                  <a:lnTo>
                    <a:pt x="125580" y="2158999"/>
                  </a:lnTo>
                  <a:lnTo>
                    <a:pt x="118081" y="2184399"/>
                  </a:lnTo>
                  <a:lnTo>
                    <a:pt x="110330" y="2209799"/>
                  </a:lnTo>
                  <a:lnTo>
                    <a:pt x="106210" y="2222499"/>
                  </a:lnTo>
                  <a:lnTo>
                    <a:pt x="103538" y="2222499"/>
                  </a:lnTo>
                  <a:lnTo>
                    <a:pt x="94181" y="2260599"/>
                  </a:lnTo>
                  <a:lnTo>
                    <a:pt x="91503" y="2273299"/>
                  </a:lnTo>
                  <a:lnTo>
                    <a:pt x="89710" y="2285999"/>
                  </a:lnTo>
                  <a:lnTo>
                    <a:pt x="86720" y="2298699"/>
                  </a:lnTo>
                  <a:lnTo>
                    <a:pt x="83118" y="2298699"/>
                  </a:lnTo>
                  <a:lnTo>
                    <a:pt x="79489" y="2311399"/>
                  </a:lnTo>
                  <a:lnTo>
                    <a:pt x="73708" y="2324099"/>
                  </a:lnTo>
                  <a:lnTo>
                    <a:pt x="64692" y="2349499"/>
                  </a:lnTo>
                  <a:lnTo>
                    <a:pt x="56388" y="2374899"/>
                  </a:lnTo>
                  <a:lnTo>
                    <a:pt x="52743" y="2387599"/>
                  </a:lnTo>
                  <a:lnTo>
                    <a:pt x="52743" y="2400299"/>
                  </a:lnTo>
                  <a:lnTo>
                    <a:pt x="59067" y="2412999"/>
                  </a:lnTo>
                  <a:lnTo>
                    <a:pt x="65874" y="2412999"/>
                  </a:lnTo>
                  <a:lnTo>
                    <a:pt x="69799" y="2400299"/>
                  </a:lnTo>
                  <a:lnTo>
                    <a:pt x="82026" y="2400299"/>
                  </a:lnTo>
                  <a:lnTo>
                    <a:pt x="87795" y="2387599"/>
                  </a:lnTo>
                  <a:lnTo>
                    <a:pt x="95005" y="2374899"/>
                  </a:lnTo>
                  <a:lnTo>
                    <a:pt x="104903" y="2362199"/>
                  </a:lnTo>
                  <a:lnTo>
                    <a:pt x="114918" y="2336799"/>
                  </a:lnTo>
                  <a:lnTo>
                    <a:pt x="122478" y="2324099"/>
                  </a:lnTo>
                  <a:lnTo>
                    <a:pt x="129716" y="2298699"/>
                  </a:lnTo>
                  <a:lnTo>
                    <a:pt x="138804" y="2285999"/>
                  </a:lnTo>
                  <a:lnTo>
                    <a:pt x="146578" y="2260599"/>
                  </a:lnTo>
                  <a:lnTo>
                    <a:pt x="314756" y="2260599"/>
                  </a:lnTo>
                  <a:lnTo>
                    <a:pt x="317527" y="2235199"/>
                  </a:lnTo>
                  <a:lnTo>
                    <a:pt x="323924" y="2209799"/>
                  </a:lnTo>
                  <a:lnTo>
                    <a:pt x="331071" y="2184399"/>
                  </a:lnTo>
                  <a:lnTo>
                    <a:pt x="336092" y="2171699"/>
                  </a:lnTo>
                  <a:lnTo>
                    <a:pt x="339288" y="2146299"/>
                  </a:lnTo>
                  <a:lnTo>
                    <a:pt x="342604" y="2133599"/>
                  </a:lnTo>
                  <a:close/>
                </a:path>
                <a:path w="2628900" h="4686300">
                  <a:moveTo>
                    <a:pt x="315425" y="2273299"/>
                  </a:moveTo>
                  <a:lnTo>
                    <a:pt x="270624" y="2273299"/>
                  </a:lnTo>
                  <a:lnTo>
                    <a:pt x="273990" y="2285999"/>
                  </a:lnTo>
                  <a:lnTo>
                    <a:pt x="277482" y="2298699"/>
                  </a:lnTo>
                  <a:lnTo>
                    <a:pt x="280221" y="2298699"/>
                  </a:lnTo>
                  <a:lnTo>
                    <a:pt x="281330" y="2311399"/>
                  </a:lnTo>
                  <a:lnTo>
                    <a:pt x="284421" y="2324099"/>
                  </a:lnTo>
                  <a:lnTo>
                    <a:pt x="286008" y="2336799"/>
                  </a:lnTo>
                  <a:lnTo>
                    <a:pt x="286593" y="2336799"/>
                  </a:lnTo>
                  <a:lnTo>
                    <a:pt x="286677" y="2349499"/>
                  </a:lnTo>
                  <a:lnTo>
                    <a:pt x="287535" y="2349499"/>
                  </a:lnTo>
                  <a:lnTo>
                    <a:pt x="289523" y="2374899"/>
                  </a:lnTo>
                  <a:lnTo>
                    <a:pt x="291761" y="2387599"/>
                  </a:lnTo>
                  <a:lnTo>
                    <a:pt x="293370" y="2400299"/>
                  </a:lnTo>
                  <a:lnTo>
                    <a:pt x="295195" y="2412999"/>
                  </a:lnTo>
                  <a:lnTo>
                    <a:pt x="317182" y="2412999"/>
                  </a:lnTo>
                  <a:lnTo>
                    <a:pt x="320011" y="2400299"/>
                  </a:lnTo>
                  <a:lnTo>
                    <a:pt x="321196" y="2400299"/>
                  </a:lnTo>
                  <a:lnTo>
                    <a:pt x="321437" y="2387599"/>
                  </a:lnTo>
                  <a:lnTo>
                    <a:pt x="321228" y="2387599"/>
                  </a:lnTo>
                  <a:lnTo>
                    <a:pt x="320103" y="2324099"/>
                  </a:lnTo>
                  <a:lnTo>
                    <a:pt x="317012" y="2298699"/>
                  </a:lnTo>
                  <a:lnTo>
                    <a:pt x="315425" y="2273299"/>
                  </a:lnTo>
                  <a:close/>
                </a:path>
                <a:path w="2628900" h="4686300">
                  <a:moveTo>
                    <a:pt x="2523896" y="2082799"/>
                  </a:moveTo>
                  <a:lnTo>
                    <a:pt x="2278163" y="2082799"/>
                  </a:lnTo>
                  <a:lnTo>
                    <a:pt x="2280069" y="2095499"/>
                  </a:lnTo>
                  <a:lnTo>
                    <a:pt x="2282522" y="2108199"/>
                  </a:lnTo>
                  <a:lnTo>
                    <a:pt x="2285476" y="2133599"/>
                  </a:lnTo>
                  <a:lnTo>
                    <a:pt x="2288320" y="2158999"/>
                  </a:lnTo>
                  <a:lnTo>
                    <a:pt x="2290445" y="2171699"/>
                  </a:lnTo>
                  <a:lnTo>
                    <a:pt x="2295374" y="2184399"/>
                  </a:lnTo>
                  <a:lnTo>
                    <a:pt x="2303122" y="2209799"/>
                  </a:lnTo>
                  <a:lnTo>
                    <a:pt x="2310276" y="2235199"/>
                  </a:lnTo>
                  <a:lnTo>
                    <a:pt x="2313419" y="2260599"/>
                  </a:lnTo>
                  <a:lnTo>
                    <a:pt x="2312583" y="2273299"/>
                  </a:lnTo>
                  <a:lnTo>
                    <a:pt x="2308908" y="2324099"/>
                  </a:lnTo>
                  <a:lnTo>
                    <a:pt x="2308072" y="2324099"/>
                  </a:lnTo>
                  <a:lnTo>
                    <a:pt x="2306905" y="2387599"/>
                  </a:lnTo>
                  <a:lnTo>
                    <a:pt x="2306739" y="2387599"/>
                  </a:lnTo>
                  <a:lnTo>
                    <a:pt x="2306977" y="2400299"/>
                  </a:lnTo>
                  <a:lnTo>
                    <a:pt x="2308159" y="2400299"/>
                  </a:lnTo>
                  <a:lnTo>
                    <a:pt x="2310987" y="2412999"/>
                  </a:lnTo>
                  <a:lnTo>
                    <a:pt x="2332980" y="2412999"/>
                  </a:lnTo>
                  <a:lnTo>
                    <a:pt x="2334806" y="2400299"/>
                  </a:lnTo>
                  <a:lnTo>
                    <a:pt x="2336414" y="2387599"/>
                  </a:lnTo>
                  <a:lnTo>
                    <a:pt x="2338652" y="2374899"/>
                  </a:lnTo>
                  <a:lnTo>
                    <a:pt x="2340640" y="2349499"/>
                  </a:lnTo>
                  <a:lnTo>
                    <a:pt x="2341499" y="2349499"/>
                  </a:lnTo>
                  <a:lnTo>
                    <a:pt x="2342334" y="2336799"/>
                  </a:lnTo>
                  <a:lnTo>
                    <a:pt x="2346010" y="2311399"/>
                  </a:lnTo>
                  <a:lnTo>
                    <a:pt x="2346845" y="2311399"/>
                  </a:lnTo>
                  <a:lnTo>
                    <a:pt x="2346845" y="2298699"/>
                  </a:lnTo>
                  <a:lnTo>
                    <a:pt x="2350777" y="2285999"/>
                  </a:lnTo>
                  <a:lnTo>
                    <a:pt x="2353203" y="2285999"/>
                  </a:lnTo>
                  <a:lnTo>
                    <a:pt x="2355127" y="2273299"/>
                  </a:lnTo>
                  <a:lnTo>
                    <a:pt x="2465934" y="2273299"/>
                  </a:lnTo>
                  <a:lnTo>
                    <a:pt x="2466619" y="2260599"/>
                  </a:lnTo>
                  <a:lnTo>
                    <a:pt x="2533988" y="2260599"/>
                  </a:lnTo>
                  <a:lnTo>
                    <a:pt x="2524636" y="2222499"/>
                  </a:lnTo>
                  <a:lnTo>
                    <a:pt x="2521966" y="2222499"/>
                  </a:lnTo>
                  <a:lnTo>
                    <a:pt x="2517846" y="2209799"/>
                  </a:lnTo>
                  <a:lnTo>
                    <a:pt x="2510094" y="2184399"/>
                  </a:lnTo>
                  <a:lnTo>
                    <a:pt x="2502595" y="2158999"/>
                  </a:lnTo>
                  <a:lnTo>
                    <a:pt x="2499233" y="2146299"/>
                  </a:lnTo>
                  <a:lnTo>
                    <a:pt x="2499233" y="2133599"/>
                  </a:lnTo>
                  <a:lnTo>
                    <a:pt x="2587352" y="2133599"/>
                  </a:lnTo>
                  <a:lnTo>
                    <a:pt x="2565882" y="2120899"/>
                  </a:lnTo>
                  <a:lnTo>
                    <a:pt x="2546165" y="2108199"/>
                  </a:lnTo>
                  <a:lnTo>
                    <a:pt x="2532595" y="2095499"/>
                  </a:lnTo>
                  <a:lnTo>
                    <a:pt x="2523896" y="2082799"/>
                  </a:lnTo>
                  <a:close/>
                </a:path>
                <a:path w="2628900" h="4686300">
                  <a:moveTo>
                    <a:pt x="2533988" y="2260599"/>
                  </a:moveTo>
                  <a:lnTo>
                    <a:pt x="2478303" y="2260599"/>
                  </a:lnTo>
                  <a:lnTo>
                    <a:pt x="2490197" y="2285999"/>
                  </a:lnTo>
                  <a:lnTo>
                    <a:pt x="2497015" y="2298699"/>
                  </a:lnTo>
                  <a:lnTo>
                    <a:pt x="2501325" y="2311399"/>
                  </a:lnTo>
                  <a:lnTo>
                    <a:pt x="2505697" y="2324099"/>
                  </a:lnTo>
                  <a:lnTo>
                    <a:pt x="2513257" y="2336799"/>
                  </a:lnTo>
                  <a:lnTo>
                    <a:pt x="2523272" y="2362199"/>
                  </a:lnTo>
                  <a:lnTo>
                    <a:pt x="2533170" y="2374899"/>
                  </a:lnTo>
                  <a:lnTo>
                    <a:pt x="2540381" y="2387599"/>
                  </a:lnTo>
                  <a:lnTo>
                    <a:pt x="2546149" y="2400299"/>
                  </a:lnTo>
                  <a:lnTo>
                    <a:pt x="2558376" y="2400299"/>
                  </a:lnTo>
                  <a:lnTo>
                    <a:pt x="2562301" y="2412999"/>
                  </a:lnTo>
                  <a:lnTo>
                    <a:pt x="2569108" y="2412999"/>
                  </a:lnTo>
                  <a:lnTo>
                    <a:pt x="2575433" y="2400299"/>
                  </a:lnTo>
                  <a:lnTo>
                    <a:pt x="2575433" y="2387599"/>
                  </a:lnTo>
                  <a:lnTo>
                    <a:pt x="2572007" y="2374899"/>
                  </a:lnTo>
                  <a:lnTo>
                    <a:pt x="2564071" y="2349499"/>
                  </a:lnTo>
                  <a:lnTo>
                    <a:pt x="2555132" y="2324099"/>
                  </a:lnTo>
                  <a:lnTo>
                    <a:pt x="2548699" y="2311399"/>
                  </a:lnTo>
                  <a:lnTo>
                    <a:pt x="2544751" y="2298699"/>
                  </a:lnTo>
                  <a:lnTo>
                    <a:pt x="2541179" y="2298699"/>
                  </a:lnTo>
                  <a:lnTo>
                    <a:pt x="2538357" y="2285999"/>
                  </a:lnTo>
                  <a:lnTo>
                    <a:pt x="2536659" y="2273299"/>
                  </a:lnTo>
                  <a:lnTo>
                    <a:pt x="2533988" y="2260599"/>
                  </a:lnTo>
                  <a:close/>
                </a:path>
                <a:path w="2628900" h="4686300">
                  <a:moveTo>
                    <a:pt x="67754" y="2171699"/>
                  </a:moveTo>
                  <a:lnTo>
                    <a:pt x="1546" y="2171699"/>
                  </a:lnTo>
                  <a:lnTo>
                    <a:pt x="6234" y="2184399"/>
                  </a:lnTo>
                  <a:lnTo>
                    <a:pt x="48396" y="2184399"/>
                  </a:lnTo>
                  <a:lnTo>
                    <a:pt x="67754" y="2171699"/>
                  </a:lnTo>
                  <a:close/>
                </a:path>
                <a:path w="2628900" h="4686300">
                  <a:moveTo>
                    <a:pt x="2622065" y="2171699"/>
                  </a:moveTo>
                  <a:lnTo>
                    <a:pt x="2560421" y="2171699"/>
                  </a:lnTo>
                  <a:lnTo>
                    <a:pt x="2580357" y="2184399"/>
                  </a:lnTo>
                  <a:lnTo>
                    <a:pt x="2615528" y="2184399"/>
                  </a:lnTo>
                  <a:lnTo>
                    <a:pt x="2622065" y="2171699"/>
                  </a:lnTo>
                  <a:close/>
                </a:path>
                <a:path w="2628900" h="4686300">
                  <a:moveTo>
                    <a:pt x="354922" y="2070099"/>
                  </a:moveTo>
                  <a:lnTo>
                    <a:pt x="119351" y="2070099"/>
                  </a:lnTo>
                  <a:lnTo>
                    <a:pt x="112236" y="2082799"/>
                  </a:lnTo>
                  <a:lnTo>
                    <a:pt x="104273" y="2082799"/>
                  </a:lnTo>
                  <a:lnTo>
                    <a:pt x="95580" y="2095499"/>
                  </a:lnTo>
                  <a:lnTo>
                    <a:pt x="82011" y="2108199"/>
                  </a:lnTo>
                  <a:lnTo>
                    <a:pt x="62293" y="2120899"/>
                  </a:lnTo>
                  <a:lnTo>
                    <a:pt x="40823" y="2133599"/>
                  </a:lnTo>
                  <a:lnTo>
                    <a:pt x="21996" y="2146299"/>
                  </a:lnTo>
                  <a:lnTo>
                    <a:pt x="9617" y="2158999"/>
                  </a:lnTo>
                  <a:lnTo>
                    <a:pt x="670" y="2158999"/>
                  </a:lnTo>
                  <a:lnTo>
                    <a:pt x="0" y="2171699"/>
                  </a:lnTo>
                  <a:lnTo>
                    <a:pt x="84990" y="2171699"/>
                  </a:lnTo>
                  <a:lnTo>
                    <a:pt x="98636" y="2158999"/>
                  </a:lnTo>
                  <a:lnTo>
                    <a:pt x="109465" y="2146299"/>
                  </a:lnTo>
                  <a:lnTo>
                    <a:pt x="118249" y="2146299"/>
                  </a:lnTo>
                  <a:lnTo>
                    <a:pt x="128943" y="2133599"/>
                  </a:lnTo>
                  <a:lnTo>
                    <a:pt x="342604" y="2133599"/>
                  </a:lnTo>
                  <a:lnTo>
                    <a:pt x="345668" y="2108199"/>
                  </a:lnTo>
                  <a:lnTo>
                    <a:pt x="348107" y="2095499"/>
                  </a:lnTo>
                  <a:lnTo>
                    <a:pt x="351053" y="2082799"/>
                  </a:lnTo>
                  <a:lnTo>
                    <a:pt x="354922" y="2070099"/>
                  </a:lnTo>
                  <a:close/>
                </a:path>
                <a:path w="2628900" h="4686300">
                  <a:moveTo>
                    <a:pt x="2618561" y="2146299"/>
                  </a:moveTo>
                  <a:lnTo>
                    <a:pt x="2518711" y="2146299"/>
                  </a:lnTo>
                  <a:lnTo>
                    <a:pt x="2529539" y="2158999"/>
                  </a:lnTo>
                  <a:lnTo>
                    <a:pt x="2543185" y="2171699"/>
                  </a:lnTo>
                  <a:lnTo>
                    <a:pt x="2628671" y="2171699"/>
                  </a:lnTo>
                  <a:lnTo>
                    <a:pt x="2627698" y="2158999"/>
                  </a:lnTo>
                  <a:lnTo>
                    <a:pt x="2625031" y="2158999"/>
                  </a:lnTo>
                  <a:lnTo>
                    <a:pt x="2618561" y="2146299"/>
                  </a:lnTo>
                  <a:close/>
                </a:path>
                <a:path w="2628900" h="4686300">
                  <a:moveTo>
                    <a:pt x="2587352" y="2133599"/>
                  </a:moveTo>
                  <a:lnTo>
                    <a:pt x="2499233" y="2133599"/>
                  </a:lnTo>
                  <a:lnTo>
                    <a:pt x="2509926" y="2146299"/>
                  </a:lnTo>
                  <a:lnTo>
                    <a:pt x="2606179" y="2146299"/>
                  </a:lnTo>
                  <a:lnTo>
                    <a:pt x="2587352" y="2133599"/>
                  </a:lnTo>
                  <a:close/>
                </a:path>
                <a:path w="2628900" h="4686300">
                  <a:moveTo>
                    <a:pt x="2030240" y="1219199"/>
                  </a:moveTo>
                  <a:lnTo>
                    <a:pt x="1766379" y="1219199"/>
                  </a:lnTo>
                  <a:lnTo>
                    <a:pt x="1812995" y="1320799"/>
                  </a:lnTo>
                  <a:lnTo>
                    <a:pt x="1838034" y="1371599"/>
                  </a:lnTo>
                  <a:lnTo>
                    <a:pt x="1850045" y="1396999"/>
                  </a:lnTo>
                  <a:lnTo>
                    <a:pt x="1857578" y="1409699"/>
                  </a:lnTo>
                  <a:lnTo>
                    <a:pt x="1871509" y="1435099"/>
                  </a:lnTo>
                  <a:lnTo>
                    <a:pt x="1897739" y="1485899"/>
                  </a:lnTo>
                  <a:lnTo>
                    <a:pt x="1929215" y="1549399"/>
                  </a:lnTo>
                  <a:lnTo>
                    <a:pt x="1958881" y="1600199"/>
                  </a:lnTo>
                  <a:lnTo>
                    <a:pt x="1979683" y="1638299"/>
                  </a:lnTo>
                  <a:lnTo>
                    <a:pt x="1984565" y="1650999"/>
                  </a:lnTo>
                  <a:lnTo>
                    <a:pt x="1987186" y="1663699"/>
                  </a:lnTo>
                  <a:lnTo>
                    <a:pt x="2002769" y="1689099"/>
                  </a:lnTo>
                  <a:lnTo>
                    <a:pt x="2030435" y="1727199"/>
                  </a:lnTo>
                  <a:lnTo>
                    <a:pt x="2069305" y="1790699"/>
                  </a:lnTo>
                  <a:lnTo>
                    <a:pt x="2118499" y="1854199"/>
                  </a:lnTo>
                  <a:lnTo>
                    <a:pt x="2152008" y="1904999"/>
                  </a:lnTo>
                  <a:lnTo>
                    <a:pt x="2197434" y="1955799"/>
                  </a:lnTo>
                  <a:lnTo>
                    <a:pt x="2237419" y="2019299"/>
                  </a:lnTo>
                  <a:lnTo>
                    <a:pt x="2254605" y="2044699"/>
                  </a:lnTo>
                  <a:lnTo>
                    <a:pt x="2267819" y="2070099"/>
                  </a:lnTo>
                  <a:lnTo>
                    <a:pt x="2274876" y="2082799"/>
                  </a:lnTo>
                  <a:lnTo>
                    <a:pt x="2515925" y="2082799"/>
                  </a:lnTo>
                  <a:lnTo>
                    <a:pt x="2508808" y="2070099"/>
                  </a:lnTo>
                  <a:lnTo>
                    <a:pt x="2502674" y="2070099"/>
                  </a:lnTo>
                  <a:lnTo>
                    <a:pt x="2483117" y="2057399"/>
                  </a:lnTo>
                  <a:lnTo>
                    <a:pt x="2438325" y="2031999"/>
                  </a:lnTo>
                  <a:lnTo>
                    <a:pt x="2409329" y="2031999"/>
                  </a:lnTo>
                  <a:lnTo>
                    <a:pt x="2402598" y="2019299"/>
                  </a:lnTo>
                  <a:lnTo>
                    <a:pt x="2400706" y="2019299"/>
                  </a:lnTo>
                  <a:lnTo>
                    <a:pt x="2392663" y="2006599"/>
                  </a:lnTo>
                  <a:lnTo>
                    <a:pt x="2355347" y="1892299"/>
                  </a:lnTo>
                  <a:lnTo>
                    <a:pt x="2331070" y="1828799"/>
                  </a:lnTo>
                  <a:lnTo>
                    <a:pt x="2306378" y="1765299"/>
                  </a:lnTo>
                  <a:lnTo>
                    <a:pt x="2283769" y="1714499"/>
                  </a:lnTo>
                  <a:lnTo>
                    <a:pt x="2265743" y="1676399"/>
                  </a:lnTo>
                  <a:lnTo>
                    <a:pt x="2235488" y="1625599"/>
                  </a:lnTo>
                  <a:lnTo>
                    <a:pt x="2202262" y="1574799"/>
                  </a:lnTo>
                  <a:lnTo>
                    <a:pt x="2175446" y="1536699"/>
                  </a:lnTo>
                  <a:lnTo>
                    <a:pt x="2164422" y="1523999"/>
                  </a:lnTo>
                  <a:lnTo>
                    <a:pt x="2113438" y="1409699"/>
                  </a:lnTo>
                  <a:lnTo>
                    <a:pt x="2084160" y="1333499"/>
                  </a:lnTo>
                  <a:lnTo>
                    <a:pt x="2065533" y="1295399"/>
                  </a:lnTo>
                  <a:lnTo>
                    <a:pt x="2046503" y="1257299"/>
                  </a:lnTo>
                  <a:lnTo>
                    <a:pt x="2030240" y="1219199"/>
                  </a:lnTo>
                  <a:close/>
                </a:path>
                <a:path w="2628900" h="4686300">
                  <a:moveTo>
                    <a:pt x="1730748" y="825499"/>
                  </a:moveTo>
                  <a:lnTo>
                    <a:pt x="906704" y="825499"/>
                  </a:lnTo>
                  <a:lnTo>
                    <a:pt x="859904" y="838199"/>
                  </a:lnTo>
                  <a:lnTo>
                    <a:pt x="833907" y="850899"/>
                  </a:lnTo>
                  <a:lnTo>
                    <a:pt x="799220" y="888999"/>
                  </a:lnTo>
                  <a:lnTo>
                    <a:pt x="761381" y="927099"/>
                  </a:lnTo>
                  <a:lnTo>
                    <a:pt x="725931" y="977899"/>
                  </a:lnTo>
                  <a:lnTo>
                    <a:pt x="698411" y="1028699"/>
                  </a:lnTo>
                  <a:lnTo>
                    <a:pt x="678963" y="1066799"/>
                  </a:lnTo>
                  <a:lnTo>
                    <a:pt x="662057" y="1104899"/>
                  </a:lnTo>
                  <a:lnTo>
                    <a:pt x="644722" y="1142999"/>
                  </a:lnTo>
                  <a:lnTo>
                    <a:pt x="623985" y="1193799"/>
                  </a:lnTo>
                  <a:lnTo>
                    <a:pt x="596874" y="1257299"/>
                  </a:lnTo>
                  <a:lnTo>
                    <a:pt x="567283" y="1320799"/>
                  </a:lnTo>
                  <a:lnTo>
                    <a:pt x="531974" y="1409699"/>
                  </a:lnTo>
                  <a:lnTo>
                    <a:pt x="502394" y="1485899"/>
                  </a:lnTo>
                  <a:lnTo>
                    <a:pt x="489991" y="1523999"/>
                  </a:lnTo>
                  <a:lnTo>
                    <a:pt x="457966" y="1549399"/>
                  </a:lnTo>
                  <a:lnTo>
                    <a:pt x="438056" y="1574799"/>
                  </a:lnTo>
                  <a:lnTo>
                    <a:pt x="421948" y="1600199"/>
                  </a:lnTo>
                  <a:lnTo>
                    <a:pt x="401332" y="1638299"/>
                  </a:lnTo>
                  <a:lnTo>
                    <a:pt x="384426" y="1663699"/>
                  </a:lnTo>
                  <a:lnTo>
                    <a:pt x="364484" y="1714499"/>
                  </a:lnTo>
                  <a:lnTo>
                    <a:pt x="342948" y="1765299"/>
                  </a:lnTo>
                  <a:lnTo>
                    <a:pt x="321260" y="1828799"/>
                  </a:lnTo>
                  <a:lnTo>
                    <a:pt x="300861" y="1879599"/>
                  </a:lnTo>
                  <a:lnTo>
                    <a:pt x="283193" y="1930399"/>
                  </a:lnTo>
                  <a:lnTo>
                    <a:pt x="269697" y="1968499"/>
                  </a:lnTo>
                  <a:lnTo>
                    <a:pt x="258524" y="1981199"/>
                  </a:lnTo>
                  <a:lnTo>
                    <a:pt x="245098" y="2006599"/>
                  </a:lnTo>
                  <a:lnTo>
                    <a:pt x="233122" y="2019299"/>
                  </a:lnTo>
                  <a:lnTo>
                    <a:pt x="226301" y="2019299"/>
                  </a:lnTo>
                  <a:lnTo>
                    <a:pt x="222300" y="2031999"/>
                  </a:lnTo>
                  <a:lnTo>
                    <a:pt x="195778" y="2031999"/>
                  </a:lnTo>
                  <a:lnTo>
                    <a:pt x="173885" y="2044699"/>
                  </a:lnTo>
                  <a:lnTo>
                    <a:pt x="148711" y="2057399"/>
                  </a:lnTo>
                  <a:lnTo>
                    <a:pt x="125501" y="2070099"/>
                  </a:lnTo>
                  <a:lnTo>
                    <a:pt x="359727" y="2070099"/>
                  </a:lnTo>
                  <a:lnTo>
                    <a:pt x="398497" y="2019299"/>
                  </a:lnTo>
                  <a:lnTo>
                    <a:pt x="436933" y="1968499"/>
                  </a:lnTo>
                  <a:lnTo>
                    <a:pt x="472501" y="1917699"/>
                  </a:lnTo>
                  <a:lnTo>
                    <a:pt x="502665" y="1879599"/>
                  </a:lnTo>
                  <a:lnTo>
                    <a:pt x="524891" y="1854199"/>
                  </a:lnTo>
                  <a:lnTo>
                    <a:pt x="563077" y="1803399"/>
                  </a:lnTo>
                  <a:lnTo>
                    <a:pt x="595198" y="1752599"/>
                  </a:lnTo>
                  <a:lnTo>
                    <a:pt x="620694" y="1714499"/>
                  </a:lnTo>
                  <a:lnTo>
                    <a:pt x="639007" y="1676399"/>
                  </a:lnTo>
                  <a:lnTo>
                    <a:pt x="649579" y="1663699"/>
                  </a:lnTo>
                  <a:lnTo>
                    <a:pt x="662687" y="1638299"/>
                  </a:lnTo>
                  <a:lnTo>
                    <a:pt x="687312" y="1600199"/>
                  </a:lnTo>
                  <a:lnTo>
                    <a:pt x="717696" y="1536699"/>
                  </a:lnTo>
                  <a:lnTo>
                    <a:pt x="748079" y="1485899"/>
                  </a:lnTo>
                  <a:lnTo>
                    <a:pt x="772704" y="1435099"/>
                  </a:lnTo>
                  <a:lnTo>
                    <a:pt x="785812" y="1409699"/>
                  </a:lnTo>
                  <a:lnTo>
                    <a:pt x="804635" y="1371599"/>
                  </a:lnTo>
                  <a:lnTo>
                    <a:pt x="835472" y="1308099"/>
                  </a:lnTo>
                  <a:lnTo>
                    <a:pt x="864275" y="1244599"/>
                  </a:lnTo>
                  <a:lnTo>
                    <a:pt x="876998" y="1219199"/>
                  </a:lnTo>
                  <a:lnTo>
                    <a:pt x="2030240" y="1219199"/>
                  </a:lnTo>
                  <a:lnTo>
                    <a:pt x="2019397" y="1193799"/>
                  </a:lnTo>
                  <a:lnTo>
                    <a:pt x="1998662" y="1142999"/>
                  </a:lnTo>
                  <a:lnTo>
                    <a:pt x="1981326" y="1104899"/>
                  </a:lnTo>
                  <a:lnTo>
                    <a:pt x="1964422" y="1066799"/>
                  </a:lnTo>
                  <a:lnTo>
                    <a:pt x="1944979" y="1028699"/>
                  </a:lnTo>
                  <a:lnTo>
                    <a:pt x="1916726" y="977899"/>
                  </a:lnTo>
                  <a:lnTo>
                    <a:pt x="1879529" y="927099"/>
                  </a:lnTo>
                  <a:lnTo>
                    <a:pt x="1839605" y="888999"/>
                  </a:lnTo>
                  <a:lnTo>
                    <a:pt x="1803174" y="850899"/>
                  </a:lnTo>
                  <a:lnTo>
                    <a:pt x="1776450" y="838199"/>
                  </a:lnTo>
                  <a:lnTo>
                    <a:pt x="1730748" y="825499"/>
                  </a:lnTo>
                  <a:close/>
                </a:path>
                <a:path w="2628900" h="4686300">
                  <a:moveTo>
                    <a:pt x="1501214" y="761999"/>
                  </a:moveTo>
                  <a:lnTo>
                    <a:pt x="1136811" y="761999"/>
                  </a:lnTo>
                  <a:lnTo>
                    <a:pt x="1112159" y="774699"/>
                  </a:lnTo>
                  <a:lnTo>
                    <a:pt x="1068578" y="787399"/>
                  </a:lnTo>
                  <a:lnTo>
                    <a:pt x="1008019" y="800099"/>
                  </a:lnTo>
                  <a:lnTo>
                    <a:pt x="955068" y="825499"/>
                  </a:lnTo>
                  <a:lnTo>
                    <a:pt x="1684797" y="825499"/>
                  </a:lnTo>
                  <a:lnTo>
                    <a:pt x="1634261" y="800099"/>
                  </a:lnTo>
                  <a:lnTo>
                    <a:pt x="1574800" y="787399"/>
                  </a:lnTo>
                  <a:lnTo>
                    <a:pt x="1529024" y="774699"/>
                  </a:lnTo>
                  <a:lnTo>
                    <a:pt x="1501214" y="761999"/>
                  </a:lnTo>
                  <a:close/>
                </a:path>
                <a:path w="2628900" h="4686300">
                  <a:moveTo>
                    <a:pt x="1465961" y="596899"/>
                  </a:moveTo>
                  <a:lnTo>
                    <a:pt x="1186688" y="596899"/>
                  </a:lnTo>
                  <a:lnTo>
                    <a:pt x="1190205" y="609599"/>
                  </a:lnTo>
                  <a:lnTo>
                    <a:pt x="1191032" y="622299"/>
                  </a:lnTo>
                  <a:lnTo>
                    <a:pt x="1191056" y="634999"/>
                  </a:lnTo>
                  <a:lnTo>
                    <a:pt x="1190052" y="647699"/>
                  </a:lnTo>
                  <a:lnTo>
                    <a:pt x="1187792" y="660399"/>
                  </a:lnTo>
                  <a:lnTo>
                    <a:pt x="1182682" y="698499"/>
                  </a:lnTo>
                  <a:lnTo>
                    <a:pt x="1175302" y="723899"/>
                  </a:lnTo>
                  <a:lnTo>
                    <a:pt x="1168665" y="736599"/>
                  </a:lnTo>
                  <a:lnTo>
                    <a:pt x="1165783" y="749299"/>
                  </a:lnTo>
                  <a:lnTo>
                    <a:pt x="1151649" y="761999"/>
                  </a:lnTo>
                  <a:lnTo>
                    <a:pt x="1483702" y="761999"/>
                  </a:lnTo>
                  <a:lnTo>
                    <a:pt x="1469676" y="723899"/>
                  </a:lnTo>
                  <a:lnTo>
                    <a:pt x="1458258" y="685799"/>
                  </a:lnTo>
                  <a:lnTo>
                    <a:pt x="1455597" y="660399"/>
                  </a:lnTo>
                  <a:lnTo>
                    <a:pt x="1455545" y="634999"/>
                  </a:lnTo>
                  <a:lnTo>
                    <a:pt x="1459293" y="622299"/>
                  </a:lnTo>
                  <a:lnTo>
                    <a:pt x="1463784" y="609599"/>
                  </a:lnTo>
                  <a:lnTo>
                    <a:pt x="1465961" y="596899"/>
                  </a:lnTo>
                  <a:close/>
                </a:path>
                <a:path w="2628900" h="4686300">
                  <a:moveTo>
                    <a:pt x="1528445" y="419099"/>
                  </a:moveTo>
                  <a:lnTo>
                    <a:pt x="1109865" y="419099"/>
                  </a:lnTo>
                  <a:lnTo>
                    <a:pt x="1120121" y="469899"/>
                  </a:lnTo>
                  <a:lnTo>
                    <a:pt x="1125853" y="495299"/>
                  </a:lnTo>
                  <a:lnTo>
                    <a:pt x="1129144" y="507999"/>
                  </a:lnTo>
                  <a:lnTo>
                    <a:pt x="1132078" y="520699"/>
                  </a:lnTo>
                  <a:lnTo>
                    <a:pt x="1139303" y="533399"/>
                  </a:lnTo>
                  <a:lnTo>
                    <a:pt x="1151526" y="558799"/>
                  </a:lnTo>
                  <a:lnTo>
                    <a:pt x="1164937" y="584199"/>
                  </a:lnTo>
                  <a:lnTo>
                    <a:pt x="1175727" y="596899"/>
                  </a:lnTo>
                  <a:lnTo>
                    <a:pt x="1475246" y="596899"/>
                  </a:lnTo>
                  <a:lnTo>
                    <a:pt x="1478746" y="584199"/>
                  </a:lnTo>
                  <a:lnTo>
                    <a:pt x="1483702" y="584199"/>
                  </a:lnTo>
                  <a:lnTo>
                    <a:pt x="1495666" y="558799"/>
                  </a:lnTo>
                  <a:lnTo>
                    <a:pt x="1502656" y="546099"/>
                  </a:lnTo>
                  <a:lnTo>
                    <a:pt x="1505928" y="520699"/>
                  </a:lnTo>
                  <a:lnTo>
                    <a:pt x="1506740" y="520699"/>
                  </a:lnTo>
                  <a:lnTo>
                    <a:pt x="1528445" y="419099"/>
                  </a:lnTo>
                  <a:close/>
                </a:path>
                <a:path w="2628900" h="4686300">
                  <a:moveTo>
                    <a:pt x="1555373" y="317499"/>
                  </a:moveTo>
                  <a:lnTo>
                    <a:pt x="1083630" y="317499"/>
                  </a:lnTo>
                  <a:lnTo>
                    <a:pt x="1084287" y="330199"/>
                  </a:lnTo>
                  <a:lnTo>
                    <a:pt x="1086420" y="342899"/>
                  </a:lnTo>
                  <a:lnTo>
                    <a:pt x="1090482" y="368299"/>
                  </a:lnTo>
                  <a:lnTo>
                    <a:pt x="1094796" y="393699"/>
                  </a:lnTo>
                  <a:lnTo>
                    <a:pt x="1097686" y="406399"/>
                  </a:lnTo>
                  <a:lnTo>
                    <a:pt x="1101425" y="406399"/>
                  </a:lnTo>
                  <a:lnTo>
                    <a:pt x="1105490" y="419099"/>
                  </a:lnTo>
                  <a:lnTo>
                    <a:pt x="1535036" y="419099"/>
                  </a:lnTo>
                  <a:lnTo>
                    <a:pt x="1539430" y="406399"/>
                  </a:lnTo>
                  <a:lnTo>
                    <a:pt x="1543148" y="393699"/>
                  </a:lnTo>
                  <a:lnTo>
                    <a:pt x="1547104" y="368299"/>
                  </a:lnTo>
                  <a:lnTo>
                    <a:pt x="1550389" y="355599"/>
                  </a:lnTo>
                  <a:lnTo>
                    <a:pt x="1552092" y="342899"/>
                  </a:lnTo>
                  <a:lnTo>
                    <a:pt x="1553491" y="330199"/>
                  </a:lnTo>
                  <a:lnTo>
                    <a:pt x="1555373" y="317499"/>
                  </a:lnTo>
                  <a:close/>
                </a:path>
                <a:path w="2628900" h="4686300">
                  <a:moveTo>
                    <a:pt x="1553997" y="304799"/>
                  </a:moveTo>
                  <a:lnTo>
                    <a:pt x="1084302" y="304799"/>
                  </a:lnTo>
                  <a:lnTo>
                    <a:pt x="1083383" y="317499"/>
                  </a:lnTo>
                  <a:lnTo>
                    <a:pt x="1556091" y="317499"/>
                  </a:lnTo>
                  <a:lnTo>
                    <a:pt x="1553997" y="304799"/>
                  </a:lnTo>
                  <a:close/>
                </a:path>
                <a:path w="2628900" h="4686300">
                  <a:moveTo>
                    <a:pt x="1373505" y="0"/>
                  </a:moveTo>
                  <a:lnTo>
                    <a:pt x="1307439" y="0"/>
                  </a:lnTo>
                  <a:lnTo>
                    <a:pt x="1279779" y="12699"/>
                  </a:lnTo>
                  <a:lnTo>
                    <a:pt x="1239237" y="12699"/>
                  </a:lnTo>
                  <a:lnTo>
                    <a:pt x="1199608" y="38099"/>
                  </a:lnTo>
                  <a:lnTo>
                    <a:pt x="1164502" y="63499"/>
                  </a:lnTo>
                  <a:lnTo>
                    <a:pt x="1118399" y="126999"/>
                  </a:lnTo>
                  <a:lnTo>
                    <a:pt x="1104709" y="165099"/>
                  </a:lnTo>
                  <a:lnTo>
                    <a:pt x="1096896" y="203199"/>
                  </a:lnTo>
                  <a:lnTo>
                    <a:pt x="1095400" y="241299"/>
                  </a:lnTo>
                  <a:lnTo>
                    <a:pt x="1095635" y="241299"/>
                  </a:lnTo>
                  <a:lnTo>
                    <a:pt x="1097843" y="266699"/>
                  </a:lnTo>
                  <a:lnTo>
                    <a:pt x="1103604" y="292099"/>
                  </a:lnTo>
                  <a:lnTo>
                    <a:pt x="1092542" y="292099"/>
                  </a:lnTo>
                  <a:lnTo>
                    <a:pt x="1087145" y="304799"/>
                  </a:lnTo>
                  <a:lnTo>
                    <a:pt x="1539938" y="304799"/>
                  </a:lnTo>
                  <a:lnTo>
                    <a:pt x="1543226" y="241299"/>
                  </a:lnTo>
                  <a:lnTo>
                    <a:pt x="1537787" y="190499"/>
                  </a:lnTo>
                  <a:lnTo>
                    <a:pt x="1524902" y="139699"/>
                  </a:lnTo>
                  <a:lnTo>
                    <a:pt x="1505851" y="88899"/>
                  </a:lnTo>
                  <a:lnTo>
                    <a:pt x="1443064" y="38099"/>
                  </a:lnTo>
                  <a:lnTo>
                    <a:pt x="1406133" y="12699"/>
                  </a:lnTo>
                  <a:lnTo>
                    <a:pt x="137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59157" y="6578155"/>
              <a:ext cx="426569" cy="16042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37270" y="6578155"/>
              <a:ext cx="421620" cy="161795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20020" y="3505999"/>
              <a:ext cx="473159" cy="7479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37036" y="4944084"/>
              <a:ext cx="2628417" cy="10262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6340" y="5125966"/>
              <a:ext cx="146616" cy="24345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2952" y="5125966"/>
              <a:ext cx="146540" cy="2434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004839" y="4581499"/>
              <a:ext cx="297180" cy="375285"/>
            </a:xfrm>
            <a:custGeom>
              <a:avLst/>
              <a:gdLst/>
              <a:ahLst/>
              <a:cxnLst/>
              <a:rect l="l" t="t" r="r" b="b"/>
              <a:pathLst>
                <a:path w="297179" h="375285">
                  <a:moveTo>
                    <a:pt x="296630" y="294246"/>
                  </a:moveTo>
                  <a:lnTo>
                    <a:pt x="47733" y="294246"/>
                  </a:lnTo>
                  <a:lnTo>
                    <a:pt x="50749" y="301142"/>
                  </a:lnTo>
                  <a:lnTo>
                    <a:pt x="75387" y="334303"/>
                  </a:lnTo>
                  <a:lnTo>
                    <a:pt x="117849" y="360070"/>
                  </a:lnTo>
                  <a:lnTo>
                    <a:pt x="169116" y="372815"/>
                  </a:lnTo>
                  <a:lnTo>
                    <a:pt x="200864" y="374790"/>
                  </a:lnTo>
                  <a:lnTo>
                    <a:pt x="216776" y="374599"/>
                  </a:lnTo>
                  <a:lnTo>
                    <a:pt x="256636" y="368569"/>
                  </a:lnTo>
                  <a:lnTo>
                    <a:pt x="288644" y="333176"/>
                  </a:lnTo>
                  <a:lnTo>
                    <a:pt x="297091" y="299186"/>
                  </a:lnTo>
                  <a:lnTo>
                    <a:pt x="296630" y="294246"/>
                  </a:lnTo>
                  <a:close/>
                </a:path>
                <a:path w="297179" h="375285">
                  <a:moveTo>
                    <a:pt x="68262" y="49682"/>
                  </a:moveTo>
                  <a:lnTo>
                    <a:pt x="43243" y="53975"/>
                  </a:lnTo>
                  <a:lnTo>
                    <a:pt x="41275" y="57556"/>
                  </a:lnTo>
                  <a:lnTo>
                    <a:pt x="41165" y="60974"/>
                  </a:lnTo>
                  <a:lnTo>
                    <a:pt x="41605" y="69091"/>
                  </a:lnTo>
                  <a:lnTo>
                    <a:pt x="47026" y="117340"/>
                  </a:lnTo>
                  <a:lnTo>
                    <a:pt x="49109" y="126749"/>
                  </a:lnTo>
                  <a:lnTo>
                    <a:pt x="49682" y="133502"/>
                  </a:lnTo>
                  <a:lnTo>
                    <a:pt x="46260" y="144012"/>
                  </a:lnTo>
                  <a:lnTo>
                    <a:pt x="39223" y="161024"/>
                  </a:lnTo>
                  <a:lnTo>
                    <a:pt x="31787" y="180449"/>
                  </a:lnTo>
                  <a:lnTo>
                    <a:pt x="27165" y="198196"/>
                  </a:lnTo>
                  <a:lnTo>
                    <a:pt x="26634" y="212943"/>
                  </a:lnTo>
                  <a:lnTo>
                    <a:pt x="28319" y="226079"/>
                  </a:lnTo>
                  <a:lnTo>
                    <a:pt x="30678" y="237604"/>
                  </a:lnTo>
                  <a:lnTo>
                    <a:pt x="32169" y="247523"/>
                  </a:lnTo>
                  <a:lnTo>
                    <a:pt x="31027" y="256380"/>
                  </a:lnTo>
                  <a:lnTo>
                    <a:pt x="27339" y="264769"/>
                  </a:lnTo>
                  <a:lnTo>
                    <a:pt x="22314" y="272758"/>
                  </a:lnTo>
                  <a:lnTo>
                    <a:pt x="17157" y="280416"/>
                  </a:lnTo>
                  <a:lnTo>
                    <a:pt x="11760" y="292456"/>
                  </a:lnTo>
                  <a:lnTo>
                    <a:pt x="6164" y="309187"/>
                  </a:lnTo>
                  <a:lnTo>
                    <a:pt x="1771" y="324056"/>
                  </a:lnTo>
                  <a:lnTo>
                    <a:pt x="0" y="330454"/>
                  </a:lnTo>
                  <a:lnTo>
                    <a:pt x="8775" y="340144"/>
                  </a:lnTo>
                  <a:lnTo>
                    <a:pt x="25920" y="344208"/>
                  </a:lnTo>
                  <a:lnTo>
                    <a:pt x="34671" y="339382"/>
                  </a:lnTo>
                  <a:lnTo>
                    <a:pt x="41201" y="309780"/>
                  </a:lnTo>
                  <a:lnTo>
                    <a:pt x="45053" y="295930"/>
                  </a:lnTo>
                  <a:lnTo>
                    <a:pt x="47733" y="294246"/>
                  </a:lnTo>
                  <a:lnTo>
                    <a:pt x="296630" y="294246"/>
                  </a:lnTo>
                  <a:lnTo>
                    <a:pt x="295116" y="278020"/>
                  </a:lnTo>
                  <a:lnTo>
                    <a:pt x="289644" y="248626"/>
                  </a:lnTo>
                  <a:lnTo>
                    <a:pt x="284355" y="219039"/>
                  </a:lnTo>
                  <a:lnTo>
                    <a:pt x="282930" y="197294"/>
                  </a:lnTo>
                  <a:lnTo>
                    <a:pt x="283607" y="179657"/>
                  </a:lnTo>
                  <a:lnTo>
                    <a:pt x="280200" y="160021"/>
                  </a:lnTo>
                  <a:lnTo>
                    <a:pt x="269868" y="141864"/>
                  </a:lnTo>
                  <a:lnTo>
                    <a:pt x="249770" y="128663"/>
                  </a:lnTo>
                  <a:lnTo>
                    <a:pt x="242318" y="126720"/>
                  </a:lnTo>
                  <a:lnTo>
                    <a:pt x="224104" y="126720"/>
                  </a:lnTo>
                  <a:lnTo>
                    <a:pt x="219219" y="115701"/>
                  </a:lnTo>
                  <a:lnTo>
                    <a:pt x="217503" y="109051"/>
                  </a:lnTo>
                  <a:lnTo>
                    <a:pt x="218006" y="107238"/>
                  </a:lnTo>
                  <a:lnTo>
                    <a:pt x="162801" y="107238"/>
                  </a:lnTo>
                  <a:lnTo>
                    <a:pt x="154762" y="102946"/>
                  </a:lnTo>
                  <a:lnTo>
                    <a:pt x="142011" y="100253"/>
                  </a:lnTo>
                  <a:lnTo>
                    <a:pt x="136004" y="99187"/>
                  </a:lnTo>
                  <a:lnTo>
                    <a:pt x="127419" y="98120"/>
                  </a:lnTo>
                  <a:lnTo>
                    <a:pt x="128395" y="94538"/>
                  </a:lnTo>
                  <a:lnTo>
                    <a:pt x="82918" y="94538"/>
                  </a:lnTo>
                  <a:lnTo>
                    <a:pt x="71666" y="52184"/>
                  </a:lnTo>
                  <a:lnTo>
                    <a:pt x="68262" y="49682"/>
                  </a:lnTo>
                  <a:close/>
                </a:path>
                <a:path w="297179" h="375285">
                  <a:moveTo>
                    <a:pt x="230846" y="125444"/>
                  </a:moveTo>
                  <a:lnTo>
                    <a:pt x="225830" y="126181"/>
                  </a:lnTo>
                  <a:lnTo>
                    <a:pt x="224104" y="126720"/>
                  </a:lnTo>
                  <a:lnTo>
                    <a:pt x="242318" y="126720"/>
                  </a:lnTo>
                  <a:lnTo>
                    <a:pt x="238907" y="125831"/>
                  </a:lnTo>
                  <a:lnTo>
                    <a:pt x="230846" y="125444"/>
                  </a:lnTo>
                  <a:close/>
                </a:path>
                <a:path w="297179" h="375285">
                  <a:moveTo>
                    <a:pt x="252016" y="92252"/>
                  </a:moveTo>
                  <a:lnTo>
                    <a:pt x="230682" y="92252"/>
                  </a:lnTo>
                  <a:lnTo>
                    <a:pt x="243217" y="97536"/>
                  </a:lnTo>
                  <a:lnTo>
                    <a:pt x="249701" y="101241"/>
                  </a:lnTo>
                  <a:lnTo>
                    <a:pt x="257057" y="106484"/>
                  </a:lnTo>
                  <a:lnTo>
                    <a:pt x="263084" y="111168"/>
                  </a:lnTo>
                  <a:lnTo>
                    <a:pt x="265582" y="113195"/>
                  </a:lnTo>
                  <a:lnTo>
                    <a:pt x="267639" y="110210"/>
                  </a:lnTo>
                  <a:lnTo>
                    <a:pt x="254204" y="94207"/>
                  </a:lnTo>
                  <a:lnTo>
                    <a:pt x="252016" y="92252"/>
                  </a:lnTo>
                  <a:close/>
                </a:path>
                <a:path w="297179" h="375285">
                  <a:moveTo>
                    <a:pt x="191909" y="81504"/>
                  </a:moveTo>
                  <a:lnTo>
                    <a:pt x="139923" y="81504"/>
                  </a:lnTo>
                  <a:lnTo>
                    <a:pt x="145445" y="82545"/>
                  </a:lnTo>
                  <a:lnTo>
                    <a:pt x="151069" y="85807"/>
                  </a:lnTo>
                  <a:lnTo>
                    <a:pt x="155841" y="90868"/>
                  </a:lnTo>
                  <a:lnTo>
                    <a:pt x="161036" y="98399"/>
                  </a:lnTo>
                  <a:lnTo>
                    <a:pt x="162801" y="107238"/>
                  </a:lnTo>
                  <a:lnTo>
                    <a:pt x="218006" y="107238"/>
                  </a:lnTo>
                  <a:lnTo>
                    <a:pt x="218878" y="104092"/>
                  </a:lnTo>
                  <a:lnTo>
                    <a:pt x="219340" y="103466"/>
                  </a:lnTo>
                  <a:lnTo>
                    <a:pt x="203911" y="103466"/>
                  </a:lnTo>
                  <a:lnTo>
                    <a:pt x="197987" y="92783"/>
                  </a:lnTo>
                  <a:lnTo>
                    <a:pt x="191909" y="81504"/>
                  </a:lnTo>
                  <a:close/>
                </a:path>
                <a:path w="297179" h="375285">
                  <a:moveTo>
                    <a:pt x="213423" y="81775"/>
                  </a:moveTo>
                  <a:lnTo>
                    <a:pt x="203757" y="84621"/>
                  </a:lnTo>
                  <a:lnTo>
                    <a:pt x="201918" y="92252"/>
                  </a:lnTo>
                  <a:lnTo>
                    <a:pt x="201816" y="92928"/>
                  </a:lnTo>
                  <a:lnTo>
                    <a:pt x="203249" y="100799"/>
                  </a:lnTo>
                  <a:lnTo>
                    <a:pt x="203911" y="103466"/>
                  </a:lnTo>
                  <a:lnTo>
                    <a:pt x="219340" y="103466"/>
                  </a:lnTo>
                  <a:lnTo>
                    <a:pt x="223286" y="98120"/>
                  </a:lnTo>
                  <a:lnTo>
                    <a:pt x="226301" y="94335"/>
                  </a:lnTo>
                  <a:lnTo>
                    <a:pt x="230682" y="92252"/>
                  </a:lnTo>
                  <a:lnTo>
                    <a:pt x="252016" y="92252"/>
                  </a:lnTo>
                  <a:lnTo>
                    <a:pt x="246273" y="87122"/>
                  </a:lnTo>
                  <a:lnTo>
                    <a:pt x="223227" y="87122"/>
                  </a:lnTo>
                  <a:lnTo>
                    <a:pt x="223075" y="82816"/>
                  </a:lnTo>
                  <a:lnTo>
                    <a:pt x="213423" y="81775"/>
                  </a:lnTo>
                  <a:close/>
                </a:path>
                <a:path w="297179" h="375285">
                  <a:moveTo>
                    <a:pt x="105079" y="9118"/>
                  </a:moveTo>
                  <a:lnTo>
                    <a:pt x="100799" y="14478"/>
                  </a:lnTo>
                  <a:lnTo>
                    <a:pt x="101389" y="19211"/>
                  </a:lnTo>
                  <a:lnTo>
                    <a:pt x="101511" y="27343"/>
                  </a:lnTo>
                  <a:lnTo>
                    <a:pt x="100728" y="34616"/>
                  </a:lnTo>
                  <a:lnTo>
                    <a:pt x="98471" y="44772"/>
                  </a:lnTo>
                  <a:lnTo>
                    <a:pt x="94872" y="56402"/>
                  </a:lnTo>
                  <a:lnTo>
                    <a:pt x="90068" y="68097"/>
                  </a:lnTo>
                  <a:lnTo>
                    <a:pt x="85934" y="78561"/>
                  </a:lnTo>
                  <a:lnTo>
                    <a:pt x="83812" y="86947"/>
                  </a:lnTo>
                  <a:lnTo>
                    <a:pt x="83030" y="92518"/>
                  </a:lnTo>
                  <a:lnTo>
                    <a:pt x="82918" y="94538"/>
                  </a:lnTo>
                  <a:lnTo>
                    <a:pt x="128395" y="94538"/>
                  </a:lnTo>
                  <a:lnTo>
                    <a:pt x="130327" y="87452"/>
                  </a:lnTo>
                  <a:lnTo>
                    <a:pt x="135458" y="83108"/>
                  </a:lnTo>
                  <a:lnTo>
                    <a:pt x="139923" y="81504"/>
                  </a:lnTo>
                  <a:lnTo>
                    <a:pt x="191909" y="81504"/>
                  </a:lnTo>
                  <a:lnTo>
                    <a:pt x="186804" y="72029"/>
                  </a:lnTo>
                  <a:lnTo>
                    <a:pt x="174400" y="48533"/>
                  </a:lnTo>
                  <a:lnTo>
                    <a:pt x="171640" y="43078"/>
                  </a:lnTo>
                  <a:lnTo>
                    <a:pt x="117944" y="43078"/>
                  </a:lnTo>
                  <a:lnTo>
                    <a:pt x="114020" y="9563"/>
                  </a:lnTo>
                  <a:lnTo>
                    <a:pt x="105079" y="9118"/>
                  </a:lnTo>
                  <a:close/>
                </a:path>
                <a:path w="297179" h="375285">
                  <a:moveTo>
                    <a:pt x="237550" y="84528"/>
                  </a:moveTo>
                  <a:lnTo>
                    <a:pt x="226614" y="86391"/>
                  </a:lnTo>
                  <a:lnTo>
                    <a:pt x="223227" y="87122"/>
                  </a:lnTo>
                  <a:lnTo>
                    <a:pt x="246273" y="87122"/>
                  </a:lnTo>
                  <a:lnTo>
                    <a:pt x="245456" y="86391"/>
                  </a:lnTo>
                  <a:lnTo>
                    <a:pt x="237550" y="84528"/>
                  </a:lnTo>
                  <a:close/>
                </a:path>
                <a:path w="297179" h="375285">
                  <a:moveTo>
                    <a:pt x="137604" y="901"/>
                  </a:moveTo>
                  <a:lnTo>
                    <a:pt x="132778" y="4114"/>
                  </a:lnTo>
                  <a:lnTo>
                    <a:pt x="131470" y="17664"/>
                  </a:lnTo>
                  <a:lnTo>
                    <a:pt x="130457" y="25642"/>
                  </a:lnTo>
                  <a:lnTo>
                    <a:pt x="129220" y="31166"/>
                  </a:lnTo>
                  <a:lnTo>
                    <a:pt x="127241" y="37350"/>
                  </a:lnTo>
                  <a:lnTo>
                    <a:pt x="126174" y="40576"/>
                  </a:lnTo>
                  <a:lnTo>
                    <a:pt x="117944" y="43078"/>
                  </a:lnTo>
                  <a:lnTo>
                    <a:pt x="171640" y="43078"/>
                  </a:lnTo>
                  <a:lnTo>
                    <a:pt x="165125" y="30200"/>
                  </a:lnTo>
                  <a:lnTo>
                    <a:pt x="160927" y="19211"/>
                  </a:lnTo>
                  <a:lnTo>
                    <a:pt x="159008" y="10366"/>
                  </a:lnTo>
                  <a:lnTo>
                    <a:pt x="158497" y="4468"/>
                  </a:lnTo>
                  <a:lnTo>
                    <a:pt x="158521" y="2324"/>
                  </a:lnTo>
                  <a:lnTo>
                    <a:pt x="155132" y="990"/>
                  </a:lnTo>
                  <a:lnTo>
                    <a:pt x="141401" y="990"/>
                  </a:lnTo>
                  <a:lnTo>
                    <a:pt x="137604" y="901"/>
                  </a:lnTo>
                  <a:close/>
                </a:path>
                <a:path w="297179" h="375285">
                  <a:moveTo>
                    <a:pt x="152615" y="0"/>
                  </a:moveTo>
                  <a:lnTo>
                    <a:pt x="141401" y="990"/>
                  </a:lnTo>
                  <a:lnTo>
                    <a:pt x="155132" y="990"/>
                  </a:lnTo>
                  <a:lnTo>
                    <a:pt x="152615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099988" y="4336540"/>
            <a:ext cx="792480" cy="666115"/>
            <a:chOff x="2099988" y="4336540"/>
            <a:chExt cx="792480" cy="666115"/>
          </a:xfrm>
        </p:grpSpPr>
        <p:sp>
          <p:nvSpPr>
            <p:cNvPr id="35" name="object 35"/>
            <p:cNvSpPr/>
            <p:nvPr/>
          </p:nvSpPr>
          <p:spPr>
            <a:xfrm>
              <a:off x="2099988" y="4336540"/>
              <a:ext cx="792480" cy="666115"/>
            </a:xfrm>
            <a:custGeom>
              <a:avLst/>
              <a:gdLst/>
              <a:ahLst/>
              <a:cxnLst/>
              <a:rect l="l" t="t" r="r" b="b"/>
              <a:pathLst>
                <a:path w="792480" h="666114">
                  <a:moveTo>
                    <a:pt x="396239" y="0"/>
                  </a:moveTo>
                  <a:lnTo>
                    <a:pt x="385874" y="5171"/>
                  </a:lnTo>
                  <a:lnTo>
                    <a:pt x="380892" y="20664"/>
                  </a:lnTo>
                  <a:lnTo>
                    <a:pt x="380499" y="81146"/>
                  </a:lnTo>
                  <a:lnTo>
                    <a:pt x="378574" y="110888"/>
                  </a:lnTo>
                  <a:lnTo>
                    <a:pt x="368751" y="154078"/>
                  </a:lnTo>
                  <a:lnTo>
                    <a:pt x="341891" y="196889"/>
                  </a:lnTo>
                  <a:lnTo>
                    <a:pt x="344875" y="185640"/>
                  </a:lnTo>
                  <a:lnTo>
                    <a:pt x="345575" y="170373"/>
                  </a:lnTo>
                  <a:lnTo>
                    <a:pt x="344888" y="142762"/>
                  </a:lnTo>
                  <a:lnTo>
                    <a:pt x="344607" y="121844"/>
                  </a:lnTo>
                  <a:lnTo>
                    <a:pt x="343026" y="100980"/>
                  </a:lnTo>
                  <a:lnTo>
                    <a:pt x="335972" y="59742"/>
                  </a:lnTo>
                  <a:lnTo>
                    <a:pt x="321537" y="23699"/>
                  </a:lnTo>
                  <a:lnTo>
                    <a:pt x="281004" y="1442"/>
                  </a:lnTo>
                  <a:lnTo>
                    <a:pt x="269245" y="3754"/>
                  </a:lnTo>
                  <a:lnTo>
                    <a:pt x="210813" y="39580"/>
                  </a:lnTo>
                  <a:lnTo>
                    <a:pt x="178866" y="70367"/>
                  </a:lnTo>
                  <a:lnTo>
                    <a:pt x="151002" y="105185"/>
                  </a:lnTo>
                  <a:lnTo>
                    <a:pt x="127057" y="142838"/>
                  </a:lnTo>
                  <a:lnTo>
                    <a:pt x="102776" y="189437"/>
                  </a:lnTo>
                  <a:lnTo>
                    <a:pt x="81433" y="237443"/>
                  </a:lnTo>
                  <a:lnTo>
                    <a:pt x="62071" y="286331"/>
                  </a:lnTo>
                  <a:lnTo>
                    <a:pt x="43733" y="335573"/>
                  </a:lnTo>
                  <a:lnTo>
                    <a:pt x="26897" y="385353"/>
                  </a:lnTo>
                  <a:lnTo>
                    <a:pt x="13792" y="434759"/>
                  </a:lnTo>
                  <a:lnTo>
                    <a:pt x="4803" y="485076"/>
                  </a:lnTo>
                  <a:lnTo>
                    <a:pt x="311" y="537592"/>
                  </a:lnTo>
                  <a:lnTo>
                    <a:pt x="0" y="567602"/>
                  </a:lnTo>
                  <a:lnTo>
                    <a:pt x="3036" y="610469"/>
                  </a:lnTo>
                  <a:lnTo>
                    <a:pt x="13292" y="648886"/>
                  </a:lnTo>
                  <a:lnTo>
                    <a:pt x="34640" y="665545"/>
                  </a:lnTo>
                  <a:lnTo>
                    <a:pt x="74296" y="656939"/>
                  </a:lnTo>
                  <a:lnTo>
                    <a:pt x="108014" y="636101"/>
                  </a:lnTo>
                  <a:lnTo>
                    <a:pt x="139409" y="610548"/>
                  </a:lnTo>
                  <a:lnTo>
                    <a:pt x="172094" y="587796"/>
                  </a:lnTo>
                  <a:lnTo>
                    <a:pt x="209684" y="575362"/>
                  </a:lnTo>
                  <a:lnTo>
                    <a:pt x="232493" y="576060"/>
                  </a:lnTo>
                  <a:lnTo>
                    <a:pt x="258639" y="578797"/>
                  </a:lnTo>
                  <a:lnTo>
                    <a:pt x="283504" y="577734"/>
                  </a:lnTo>
                  <a:lnTo>
                    <a:pt x="315260" y="538778"/>
                  </a:lnTo>
                  <a:lnTo>
                    <a:pt x="320367" y="488196"/>
                  </a:lnTo>
                  <a:lnTo>
                    <a:pt x="318164" y="447473"/>
                  </a:lnTo>
                  <a:lnTo>
                    <a:pt x="318396" y="427394"/>
                  </a:lnTo>
                  <a:lnTo>
                    <a:pt x="319686" y="404233"/>
                  </a:lnTo>
                  <a:lnTo>
                    <a:pt x="321094" y="362259"/>
                  </a:lnTo>
                  <a:lnTo>
                    <a:pt x="323439" y="317457"/>
                  </a:lnTo>
                  <a:lnTo>
                    <a:pt x="325797" y="294151"/>
                  </a:lnTo>
                  <a:lnTo>
                    <a:pt x="330835" y="271527"/>
                  </a:lnTo>
                  <a:lnTo>
                    <a:pt x="340113" y="251944"/>
                  </a:lnTo>
                  <a:lnTo>
                    <a:pt x="366686" y="214939"/>
                  </a:lnTo>
                  <a:lnTo>
                    <a:pt x="379080" y="196040"/>
                  </a:lnTo>
                  <a:lnTo>
                    <a:pt x="389973" y="175667"/>
                  </a:lnTo>
                  <a:lnTo>
                    <a:pt x="394481" y="165520"/>
                  </a:lnTo>
                  <a:lnTo>
                    <a:pt x="396234" y="160262"/>
                  </a:lnTo>
                  <a:lnTo>
                    <a:pt x="397987" y="165520"/>
                  </a:lnTo>
                  <a:lnTo>
                    <a:pt x="402508" y="175667"/>
                  </a:lnTo>
                  <a:lnTo>
                    <a:pt x="413399" y="196040"/>
                  </a:lnTo>
                  <a:lnTo>
                    <a:pt x="425788" y="214939"/>
                  </a:lnTo>
                  <a:lnTo>
                    <a:pt x="452355" y="251944"/>
                  </a:lnTo>
                  <a:lnTo>
                    <a:pt x="461633" y="271527"/>
                  </a:lnTo>
                  <a:lnTo>
                    <a:pt x="466673" y="294151"/>
                  </a:lnTo>
                  <a:lnTo>
                    <a:pt x="469034" y="317457"/>
                  </a:lnTo>
                  <a:lnTo>
                    <a:pt x="471379" y="362259"/>
                  </a:lnTo>
                  <a:lnTo>
                    <a:pt x="472782" y="404233"/>
                  </a:lnTo>
                  <a:lnTo>
                    <a:pt x="474072" y="427394"/>
                  </a:lnTo>
                  <a:lnTo>
                    <a:pt x="474310" y="447473"/>
                  </a:lnTo>
                  <a:lnTo>
                    <a:pt x="472108" y="488196"/>
                  </a:lnTo>
                  <a:lnTo>
                    <a:pt x="472459" y="508268"/>
                  </a:lnTo>
                  <a:lnTo>
                    <a:pt x="482364" y="554175"/>
                  </a:lnTo>
                  <a:lnTo>
                    <a:pt x="533832" y="578797"/>
                  </a:lnTo>
                  <a:lnTo>
                    <a:pt x="559980" y="576060"/>
                  </a:lnTo>
                  <a:lnTo>
                    <a:pt x="582797" y="575362"/>
                  </a:lnTo>
                  <a:lnTo>
                    <a:pt x="620385" y="587796"/>
                  </a:lnTo>
                  <a:lnTo>
                    <a:pt x="653067" y="610548"/>
                  </a:lnTo>
                  <a:lnTo>
                    <a:pt x="684458" y="636101"/>
                  </a:lnTo>
                  <a:lnTo>
                    <a:pt x="718173" y="656939"/>
                  </a:lnTo>
                  <a:lnTo>
                    <a:pt x="757828" y="665545"/>
                  </a:lnTo>
                  <a:lnTo>
                    <a:pt x="779176" y="648886"/>
                  </a:lnTo>
                  <a:lnTo>
                    <a:pt x="789432" y="610469"/>
                  </a:lnTo>
                  <a:lnTo>
                    <a:pt x="792468" y="567602"/>
                  </a:lnTo>
                  <a:lnTo>
                    <a:pt x="792156" y="537592"/>
                  </a:lnTo>
                  <a:lnTo>
                    <a:pt x="787665" y="485076"/>
                  </a:lnTo>
                  <a:lnTo>
                    <a:pt x="778675" y="434759"/>
                  </a:lnTo>
                  <a:lnTo>
                    <a:pt x="765571" y="385353"/>
                  </a:lnTo>
                  <a:lnTo>
                    <a:pt x="748735" y="335573"/>
                  </a:lnTo>
                  <a:lnTo>
                    <a:pt x="730397" y="286331"/>
                  </a:lnTo>
                  <a:lnTo>
                    <a:pt x="711035" y="237443"/>
                  </a:lnTo>
                  <a:lnTo>
                    <a:pt x="689692" y="189437"/>
                  </a:lnTo>
                  <a:lnTo>
                    <a:pt x="665410" y="142838"/>
                  </a:lnTo>
                  <a:lnTo>
                    <a:pt x="641467" y="105185"/>
                  </a:lnTo>
                  <a:lnTo>
                    <a:pt x="613607" y="70367"/>
                  </a:lnTo>
                  <a:lnTo>
                    <a:pt x="581661" y="39580"/>
                  </a:lnTo>
                  <a:lnTo>
                    <a:pt x="545459" y="14022"/>
                  </a:lnTo>
                  <a:lnTo>
                    <a:pt x="511464" y="1442"/>
                  </a:lnTo>
                  <a:lnTo>
                    <a:pt x="499587" y="2173"/>
                  </a:lnTo>
                  <a:lnTo>
                    <a:pt x="462202" y="41088"/>
                  </a:lnTo>
                  <a:lnTo>
                    <a:pt x="452327" y="80252"/>
                  </a:lnTo>
                  <a:lnTo>
                    <a:pt x="447862" y="121844"/>
                  </a:lnTo>
                  <a:lnTo>
                    <a:pt x="446897" y="170373"/>
                  </a:lnTo>
                  <a:lnTo>
                    <a:pt x="447594" y="185640"/>
                  </a:lnTo>
                  <a:lnTo>
                    <a:pt x="450577" y="196889"/>
                  </a:lnTo>
                  <a:lnTo>
                    <a:pt x="439257" y="181160"/>
                  </a:lnTo>
                  <a:lnTo>
                    <a:pt x="419221" y="140742"/>
                  </a:lnTo>
                  <a:lnTo>
                    <a:pt x="411979" y="81146"/>
                  </a:lnTo>
                  <a:lnTo>
                    <a:pt x="411576" y="20664"/>
                  </a:lnTo>
                  <a:lnTo>
                    <a:pt x="406601" y="516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EDC68E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45855" y="4581499"/>
              <a:ext cx="297180" cy="375285"/>
            </a:xfrm>
            <a:custGeom>
              <a:avLst/>
              <a:gdLst/>
              <a:ahLst/>
              <a:cxnLst/>
              <a:rect l="l" t="t" r="r" b="b"/>
              <a:pathLst>
                <a:path w="297180" h="375285">
                  <a:moveTo>
                    <a:pt x="296630" y="294246"/>
                  </a:moveTo>
                  <a:lnTo>
                    <a:pt x="47733" y="294246"/>
                  </a:lnTo>
                  <a:lnTo>
                    <a:pt x="50749" y="301142"/>
                  </a:lnTo>
                  <a:lnTo>
                    <a:pt x="75387" y="334303"/>
                  </a:lnTo>
                  <a:lnTo>
                    <a:pt x="117849" y="360070"/>
                  </a:lnTo>
                  <a:lnTo>
                    <a:pt x="169116" y="372815"/>
                  </a:lnTo>
                  <a:lnTo>
                    <a:pt x="200864" y="374790"/>
                  </a:lnTo>
                  <a:lnTo>
                    <a:pt x="216776" y="374599"/>
                  </a:lnTo>
                  <a:lnTo>
                    <a:pt x="256636" y="368569"/>
                  </a:lnTo>
                  <a:lnTo>
                    <a:pt x="288644" y="333176"/>
                  </a:lnTo>
                  <a:lnTo>
                    <a:pt x="297091" y="299186"/>
                  </a:lnTo>
                  <a:lnTo>
                    <a:pt x="296630" y="294246"/>
                  </a:lnTo>
                  <a:close/>
                </a:path>
                <a:path w="297180" h="375285">
                  <a:moveTo>
                    <a:pt x="68262" y="49682"/>
                  </a:moveTo>
                  <a:lnTo>
                    <a:pt x="43243" y="53975"/>
                  </a:lnTo>
                  <a:lnTo>
                    <a:pt x="41274" y="57556"/>
                  </a:lnTo>
                  <a:lnTo>
                    <a:pt x="41165" y="60974"/>
                  </a:lnTo>
                  <a:lnTo>
                    <a:pt x="41605" y="69091"/>
                  </a:lnTo>
                  <a:lnTo>
                    <a:pt x="47026" y="117340"/>
                  </a:lnTo>
                  <a:lnTo>
                    <a:pt x="49109" y="126749"/>
                  </a:lnTo>
                  <a:lnTo>
                    <a:pt x="49682" y="133502"/>
                  </a:lnTo>
                  <a:lnTo>
                    <a:pt x="46260" y="144012"/>
                  </a:lnTo>
                  <a:lnTo>
                    <a:pt x="39223" y="161024"/>
                  </a:lnTo>
                  <a:lnTo>
                    <a:pt x="31787" y="180449"/>
                  </a:lnTo>
                  <a:lnTo>
                    <a:pt x="27165" y="198196"/>
                  </a:lnTo>
                  <a:lnTo>
                    <a:pt x="26634" y="212943"/>
                  </a:lnTo>
                  <a:lnTo>
                    <a:pt x="28319" y="226079"/>
                  </a:lnTo>
                  <a:lnTo>
                    <a:pt x="30678" y="237604"/>
                  </a:lnTo>
                  <a:lnTo>
                    <a:pt x="32169" y="247523"/>
                  </a:lnTo>
                  <a:lnTo>
                    <a:pt x="31027" y="256380"/>
                  </a:lnTo>
                  <a:lnTo>
                    <a:pt x="27339" y="264769"/>
                  </a:lnTo>
                  <a:lnTo>
                    <a:pt x="22314" y="272758"/>
                  </a:lnTo>
                  <a:lnTo>
                    <a:pt x="17157" y="280416"/>
                  </a:lnTo>
                  <a:lnTo>
                    <a:pt x="11760" y="292456"/>
                  </a:lnTo>
                  <a:lnTo>
                    <a:pt x="6164" y="309187"/>
                  </a:lnTo>
                  <a:lnTo>
                    <a:pt x="1771" y="324056"/>
                  </a:lnTo>
                  <a:lnTo>
                    <a:pt x="0" y="330454"/>
                  </a:lnTo>
                  <a:lnTo>
                    <a:pt x="8775" y="340144"/>
                  </a:lnTo>
                  <a:lnTo>
                    <a:pt x="25920" y="344208"/>
                  </a:lnTo>
                  <a:lnTo>
                    <a:pt x="34670" y="339382"/>
                  </a:lnTo>
                  <a:lnTo>
                    <a:pt x="41201" y="309780"/>
                  </a:lnTo>
                  <a:lnTo>
                    <a:pt x="45053" y="295930"/>
                  </a:lnTo>
                  <a:lnTo>
                    <a:pt x="47733" y="294246"/>
                  </a:lnTo>
                  <a:lnTo>
                    <a:pt x="296630" y="294246"/>
                  </a:lnTo>
                  <a:lnTo>
                    <a:pt x="295116" y="278020"/>
                  </a:lnTo>
                  <a:lnTo>
                    <a:pt x="289644" y="248626"/>
                  </a:lnTo>
                  <a:lnTo>
                    <a:pt x="284355" y="219039"/>
                  </a:lnTo>
                  <a:lnTo>
                    <a:pt x="282930" y="197294"/>
                  </a:lnTo>
                  <a:lnTo>
                    <a:pt x="283607" y="179657"/>
                  </a:lnTo>
                  <a:lnTo>
                    <a:pt x="280200" y="160021"/>
                  </a:lnTo>
                  <a:lnTo>
                    <a:pt x="269868" y="141864"/>
                  </a:lnTo>
                  <a:lnTo>
                    <a:pt x="249770" y="128663"/>
                  </a:lnTo>
                  <a:lnTo>
                    <a:pt x="242318" y="126720"/>
                  </a:lnTo>
                  <a:lnTo>
                    <a:pt x="224104" y="126720"/>
                  </a:lnTo>
                  <a:lnTo>
                    <a:pt x="219219" y="115701"/>
                  </a:lnTo>
                  <a:lnTo>
                    <a:pt x="217503" y="109051"/>
                  </a:lnTo>
                  <a:lnTo>
                    <a:pt x="218006" y="107238"/>
                  </a:lnTo>
                  <a:lnTo>
                    <a:pt x="162801" y="107238"/>
                  </a:lnTo>
                  <a:lnTo>
                    <a:pt x="154762" y="102946"/>
                  </a:lnTo>
                  <a:lnTo>
                    <a:pt x="142011" y="100253"/>
                  </a:lnTo>
                  <a:lnTo>
                    <a:pt x="136004" y="99187"/>
                  </a:lnTo>
                  <a:lnTo>
                    <a:pt x="127419" y="98120"/>
                  </a:lnTo>
                  <a:lnTo>
                    <a:pt x="128395" y="94538"/>
                  </a:lnTo>
                  <a:lnTo>
                    <a:pt x="82918" y="94538"/>
                  </a:lnTo>
                  <a:lnTo>
                    <a:pt x="71666" y="52184"/>
                  </a:lnTo>
                  <a:lnTo>
                    <a:pt x="68262" y="49682"/>
                  </a:lnTo>
                  <a:close/>
                </a:path>
                <a:path w="297180" h="375285">
                  <a:moveTo>
                    <a:pt x="230846" y="125444"/>
                  </a:moveTo>
                  <a:lnTo>
                    <a:pt x="225830" y="126181"/>
                  </a:lnTo>
                  <a:lnTo>
                    <a:pt x="224104" y="126720"/>
                  </a:lnTo>
                  <a:lnTo>
                    <a:pt x="242318" y="126720"/>
                  </a:lnTo>
                  <a:lnTo>
                    <a:pt x="238907" y="125831"/>
                  </a:lnTo>
                  <a:lnTo>
                    <a:pt x="230846" y="125444"/>
                  </a:lnTo>
                  <a:close/>
                </a:path>
                <a:path w="297180" h="375285">
                  <a:moveTo>
                    <a:pt x="252016" y="92252"/>
                  </a:moveTo>
                  <a:lnTo>
                    <a:pt x="230682" y="92252"/>
                  </a:lnTo>
                  <a:lnTo>
                    <a:pt x="243217" y="97536"/>
                  </a:lnTo>
                  <a:lnTo>
                    <a:pt x="249701" y="101241"/>
                  </a:lnTo>
                  <a:lnTo>
                    <a:pt x="257057" y="106484"/>
                  </a:lnTo>
                  <a:lnTo>
                    <a:pt x="263084" y="111168"/>
                  </a:lnTo>
                  <a:lnTo>
                    <a:pt x="265582" y="113195"/>
                  </a:lnTo>
                  <a:lnTo>
                    <a:pt x="267639" y="110210"/>
                  </a:lnTo>
                  <a:lnTo>
                    <a:pt x="254204" y="94207"/>
                  </a:lnTo>
                  <a:lnTo>
                    <a:pt x="252016" y="92252"/>
                  </a:lnTo>
                  <a:close/>
                </a:path>
                <a:path w="297180" h="375285">
                  <a:moveTo>
                    <a:pt x="191909" y="81504"/>
                  </a:moveTo>
                  <a:lnTo>
                    <a:pt x="139923" y="81504"/>
                  </a:lnTo>
                  <a:lnTo>
                    <a:pt x="145445" y="82545"/>
                  </a:lnTo>
                  <a:lnTo>
                    <a:pt x="151069" y="85807"/>
                  </a:lnTo>
                  <a:lnTo>
                    <a:pt x="155841" y="90868"/>
                  </a:lnTo>
                  <a:lnTo>
                    <a:pt x="161035" y="98399"/>
                  </a:lnTo>
                  <a:lnTo>
                    <a:pt x="162801" y="107238"/>
                  </a:lnTo>
                  <a:lnTo>
                    <a:pt x="218006" y="107238"/>
                  </a:lnTo>
                  <a:lnTo>
                    <a:pt x="218878" y="104092"/>
                  </a:lnTo>
                  <a:lnTo>
                    <a:pt x="219340" y="103466"/>
                  </a:lnTo>
                  <a:lnTo>
                    <a:pt x="203911" y="103466"/>
                  </a:lnTo>
                  <a:lnTo>
                    <a:pt x="197987" y="92783"/>
                  </a:lnTo>
                  <a:lnTo>
                    <a:pt x="191909" y="81504"/>
                  </a:lnTo>
                  <a:close/>
                </a:path>
                <a:path w="297180" h="375285">
                  <a:moveTo>
                    <a:pt x="213423" y="81775"/>
                  </a:moveTo>
                  <a:lnTo>
                    <a:pt x="203757" y="84621"/>
                  </a:lnTo>
                  <a:lnTo>
                    <a:pt x="201918" y="92252"/>
                  </a:lnTo>
                  <a:lnTo>
                    <a:pt x="201816" y="92928"/>
                  </a:lnTo>
                  <a:lnTo>
                    <a:pt x="203249" y="100799"/>
                  </a:lnTo>
                  <a:lnTo>
                    <a:pt x="203911" y="103466"/>
                  </a:lnTo>
                  <a:lnTo>
                    <a:pt x="219340" y="103466"/>
                  </a:lnTo>
                  <a:lnTo>
                    <a:pt x="223286" y="98120"/>
                  </a:lnTo>
                  <a:lnTo>
                    <a:pt x="226301" y="94335"/>
                  </a:lnTo>
                  <a:lnTo>
                    <a:pt x="230682" y="92252"/>
                  </a:lnTo>
                  <a:lnTo>
                    <a:pt x="252016" y="92252"/>
                  </a:lnTo>
                  <a:lnTo>
                    <a:pt x="246273" y="87122"/>
                  </a:lnTo>
                  <a:lnTo>
                    <a:pt x="223227" y="87122"/>
                  </a:lnTo>
                  <a:lnTo>
                    <a:pt x="223075" y="82816"/>
                  </a:lnTo>
                  <a:lnTo>
                    <a:pt x="213423" y="81775"/>
                  </a:lnTo>
                  <a:close/>
                </a:path>
                <a:path w="297180" h="375285">
                  <a:moveTo>
                    <a:pt x="105079" y="9118"/>
                  </a:moveTo>
                  <a:lnTo>
                    <a:pt x="100799" y="14478"/>
                  </a:lnTo>
                  <a:lnTo>
                    <a:pt x="101389" y="19211"/>
                  </a:lnTo>
                  <a:lnTo>
                    <a:pt x="101511" y="27343"/>
                  </a:lnTo>
                  <a:lnTo>
                    <a:pt x="100728" y="34616"/>
                  </a:lnTo>
                  <a:lnTo>
                    <a:pt x="98471" y="44772"/>
                  </a:lnTo>
                  <a:lnTo>
                    <a:pt x="94872" y="56402"/>
                  </a:lnTo>
                  <a:lnTo>
                    <a:pt x="90068" y="68097"/>
                  </a:lnTo>
                  <a:lnTo>
                    <a:pt x="85934" y="78561"/>
                  </a:lnTo>
                  <a:lnTo>
                    <a:pt x="83812" y="86947"/>
                  </a:lnTo>
                  <a:lnTo>
                    <a:pt x="83030" y="92518"/>
                  </a:lnTo>
                  <a:lnTo>
                    <a:pt x="82918" y="94538"/>
                  </a:lnTo>
                  <a:lnTo>
                    <a:pt x="128395" y="94538"/>
                  </a:lnTo>
                  <a:lnTo>
                    <a:pt x="130327" y="87452"/>
                  </a:lnTo>
                  <a:lnTo>
                    <a:pt x="135458" y="83108"/>
                  </a:lnTo>
                  <a:lnTo>
                    <a:pt x="139923" y="81504"/>
                  </a:lnTo>
                  <a:lnTo>
                    <a:pt x="191909" y="81504"/>
                  </a:lnTo>
                  <a:lnTo>
                    <a:pt x="186804" y="72029"/>
                  </a:lnTo>
                  <a:lnTo>
                    <a:pt x="174400" y="48533"/>
                  </a:lnTo>
                  <a:lnTo>
                    <a:pt x="171640" y="43078"/>
                  </a:lnTo>
                  <a:lnTo>
                    <a:pt x="117944" y="43078"/>
                  </a:lnTo>
                  <a:lnTo>
                    <a:pt x="114020" y="9563"/>
                  </a:lnTo>
                  <a:lnTo>
                    <a:pt x="105079" y="9118"/>
                  </a:lnTo>
                  <a:close/>
                </a:path>
                <a:path w="297180" h="375285">
                  <a:moveTo>
                    <a:pt x="237550" y="84528"/>
                  </a:moveTo>
                  <a:lnTo>
                    <a:pt x="226614" y="86391"/>
                  </a:lnTo>
                  <a:lnTo>
                    <a:pt x="223227" y="87122"/>
                  </a:lnTo>
                  <a:lnTo>
                    <a:pt x="246273" y="87122"/>
                  </a:lnTo>
                  <a:lnTo>
                    <a:pt x="245456" y="86391"/>
                  </a:lnTo>
                  <a:lnTo>
                    <a:pt x="237550" y="84528"/>
                  </a:lnTo>
                  <a:close/>
                </a:path>
                <a:path w="297180" h="375285">
                  <a:moveTo>
                    <a:pt x="137604" y="901"/>
                  </a:moveTo>
                  <a:lnTo>
                    <a:pt x="132778" y="4114"/>
                  </a:lnTo>
                  <a:lnTo>
                    <a:pt x="131470" y="17664"/>
                  </a:lnTo>
                  <a:lnTo>
                    <a:pt x="130457" y="25642"/>
                  </a:lnTo>
                  <a:lnTo>
                    <a:pt x="129220" y="31166"/>
                  </a:lnTo>
                  <a:lnTo>
                    <a:pt x="127241" y="37350"/>
                  </a:lnTo>
                  <a:lnTo>
                    <a:pt x="126174" y="40576"/>
                  </a:lnTo>
                  <a:lnTo>
                    <a:pt x="117944" y="43078"/>
                  </a:lnTo>
                  <a:lnTo>
                    <a:pt x="171640" y="43078"/>
                  </a:lnTo>
                  <a:lnTo>
                    <a:pt x="165125" y="30200"/>
                  </a:lnTo>
                  <a:lnTo>
                    <a:pt x="160927" y="19211"/>
                  </a:lnTo>
                  <a:lnTo>
                    <a:pt x="159008" y="10366"/>
                  </a:lnTo>
                  <a:lnTo>
                    <a:pt x="158497" y="4468"/>
                  </a:lnTo>
                  <a:lnTo>
                    <a:pt x="158521" y="2324"/>
                  </a:lnTo>
                  <a:lnTo>
                    <a:pt x="155132" y="990"/>
                  </a:lnTo>
                  <a:lnTo>
                    <a:pt x="141401" y="990"/>
                  </a:lnTo>
                  <a:lnTo>
                    <a:pt x="137604" y="901"/>
                  </a:lnTo>
                  <a:close/>
                </a:path>
                <a:path w="297180" h="375285">
                  <a:moveTo>
                    <a:pt x="152615" y="0"/>
                  </a:moveTo>
                  <a:lnTo>
                    <a:pt x="141401" y="990"/>
                  </a:lnTo>
                  <a:lnTo>
                    <a:pt x="155132" y="990"/>
                  </a:lnTo>
                  <a:lnTo>
                    <a:pt x="152615" y="0"/>
                  </a:lnTo>
                  <a:close/>
                </a:path>
              </a:pathLst>
            </a:custGeom>
            <a:solidFill>
              <a:srgbClr val="EDC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728095" y="5534736"/>
            <a:ext cx="594360" cy="591820"/>
            <a:chOff x="4728095" y="5534736"/>
            <a:chExt cx="594360" cy="591820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28095" y="5534736"/>
              <a:ext cx="594347" cy="5913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90020" y="5696661"/>
              <a:ext cx="269240" cy="269875"/>
            </a:xfrm>
            <a:custGeom>
              <a:avLst/>
              <a:gdLst/>
              <a:ahLst/>
              <a:cxnLst/>
              <a:rect l="l" t="t" r="r" b="b"/>
              <a:pathLst>
                <a:path w="269239" h="269875">
                  <a:moveTo>
                    <a:pt x="67652" y="0"/>
                  </a:moveTo>
                  <a:lnTo>
                    <a:pt x="60219" y="24763"/>
                  </a:lnTo>
                  <a:lnTo>
                    <a:pt x="47936" y="59326"/>
                  </a:lnTo>
                  <a:lnTo>
                    <a:pt x="35280" y="92849"/>
                  </a:lnTo>
                  <a:lnTo>
                    <a:pt x="26733" y="114490"/>
                  </a:lnTo>
                  <a:lnTo>
                    <a:pt x="21002" y="129315"/>
                  </a:lnTo>
                  <a:lnTo>
                    <a:pt x="11985" y="154254"/>
                  </a:lnTo>
                  <a:lnTo>
                    <a:pt x="3659" y="180030"/>
                  </a:lnTo>
                  <a:lnTo>
                    <a:pt x="0" y="197370"/>
                  </a:lnTo>
                  <a:lnTo>
                    <a:pt x="0" y="210731"/>
                  </a:lnTo>
                  <a:lnTo>
                    <a:pt x="6324" y="213245"/>
                  </a:lnTo>
                  <a:lnTo>
                    <a:pt x="13131" y="213245"/>
                  </a:lnTo>
                  <a:lnTo>
                    <a:pt x="42262" y="181057"/>
                  </a:lnTo>
                  <a:lnTo>
                    <a:pt x="62175" y="140035"/>
                  </a:lnTo>
                  <a:lnTo>
                    <a:pt x="69735" y="124866"/>
                  </a:lnTo>
                  <a:lnTo>
                    <a:pt x="76551" y="110218"/>
                  </a:lnTo>
                  <a:lnTo>
                    <a:pt x="85115" y="90824"/>
                  </a:lnTo>
                  <a:lnTo>
                    <a:pt x="93374" y="74363"/>
                  </a:lnTo>
                  <a:lnTo>
                    <a:pt x="99275" y="68516"/>
                  </a:lnTo>
                  <a:lnTo>
                    <a:pt x="103843" y="80572"/>
                  </a:lnTo>
                  <a:lnTo>
                    <a:pt x="103616" y="101957"/>
                  </a:lnTo>
                  <a:lnTo>
                    <a:pt x="93944" y="164293"/>
                  </a:lnTo>
                  <a:lnTo>
                    <a:pt x="84281" y="206172"/>
                  </a:lnTo>
                  <a:lnTo>
                    <a:pt x="81046" y="216941"/>
                  </a:lnTo>
                  <a:lnTo>
                    <a:pt x="78061" y="227281"/>
                  </a:lnTo>
                  <a:lnTo>
                    <a:pt x="76199" y="234797"/>
                  </a:lnTo>
                  <a:lnTo>
                    <a:pt x="75580" y="242065"/>
                  </a:lnTo>
                  <a:lnTo>
                    <a:pt x="75966" y="250837"/>
                  </a:lnTo>
                  <a:lnTo>
                    <a:pt x="77412" y="258800"/>
                  </a:lnTo>
                  <a:lnTo>
                    <a:pt x="79971" y="263639"/>
                  </a:lnTo>
                  <a:lnTo>
                    <a:pt x="87274" y="269481"/>
                  </a:lnTo>
                  <a:lnTo>
                    <a:pt x="97243" y="267004"/>
                  </a:lnTo>
                  <a:lnTo>
                    <a:pt x="135013" y="173304"/>
                  </a:lnTo>
                  <a:lnTo>
                    <a:pt x="145085" y="135182"/>
                  </a:lnTo>
                  <a:lnTo>
                    <a:pt x="153733" y="91757"/>
                  </a:lnTo>
                  <a:lnTo>
                    <a:pt x="155360" y="84699"/>
                  </a:lnTo>
                  <a:lnTo>
                    <a:pt x="157740" y="85410"/>
                  </a:lnTo>
                  <a:lnTo>
                    <a:pt x="160120" y="90632"/>
                  </a:lnTo>
                  <a:lnTo>
                    <a:pt x="161747" y="97104"/>
                  </a:lnTo>
                  <a:lnTo>
                    <a:pt x="161883" y="106091"/>
                  </a:lnTo>
                  <a:lnTo>
                    <a:pt x="160667" y="118965"/>
                  </a:lnTo>
                  <a:lnTo>
                    <a:pt x="158689" y="132656"/>
                  </a:lnTo>
                  <a:lnTo>
                    <a:pt x="156540" y="144094"/>
                  </a:lnTo>
                  <a:lnTo>
                    <a:pt x="155072" y="152187"/>
                  </a:lnTo>
                  <a:lnTo>
                    <a:pt x="154222" y="159685"/>
                  </a:lnTo>
                  <a:lnTo>
                    <a:pt x="153829" y="166355"/>
                  </a:lnTo>
                  <a:lnTo>
                    <a:pt x="153733" y="171970"/>
                  </a:lnTo>
                  <a:lnTo>
                    <a:pt x="152041" y="184501"/>
                  </a:lnTo>
                  <a:lnTo>
                    <a:pt x="148220" y="206057"/>
                  </a:lnTo>
                  <a:lnTo>
                    <a:pt x="144148" y="227613"/>
                  </a:lnTo>
                  <a:lnTo>
                    <a:pt x="141706" y="240144"/>
                  </a:lnTo>
                  <a:lnTo>
                    <a:pt x="140962" y="245867"/>
                  </a:lnTo>
                  <a:lnTo>
                    <a:pt x="141398" y="252322"/>
                  </a:lnTo>
                  <a:lnTo>
                    <a:pt x="143992" y="258469"/>
                  </a:lnTo>
                  <a:lnTo>
                    <a:pt x="149720" y="263271"/>
                  </a:lnTo>
                  <a:lnTo>
                    <a:pt x="155194" y="265988"/>
                  </a:lnTo>
                  <a:lnTo>
                    <a:pt x="159461" y="263880"/>
                  </a:lnTo>
                  <a:lnTo>
                    <a:pt x="168224" y="253174"/>
                  </a:lnTo>
                  <a:lnTo>
                    <a:pt x="172852" y="245065"/>
                  </a:lnTo>
                  <a:lnTo>
                    <a:pt x="176241" y="234802"/>
                  </a:lnTo>
                  <a:lnTo>
                    <a:pt x="179014" y="223451"/>
                  </a:lnTo>
                  <a:lnTo>
                    <a:pt x="181800" y="212077"/>
                  </a:lnTo>
                  <a:lnTo>
                    <a:pt x="194778" y="156993"/>
                  </a:lnTo>
                  <a:lnTo>
                    <a:pt x="200621" y="120995"/>
                  </a:lnTo>
                  <a:lnTo>
                    <a:pt x="204904" y="102974"/>
                  </a:lnTo>
                  <a:lnTo>
                    <a:pt x="210669" y="88302"/>
                  </a:lnTo>
                  <a:lnTo>
                    <a:pt x="217881" y="80797"/>
                  </a:lnTo>
                  <a:lnTo>
                    <a:pt x="221249" y="85499"/>
                  </a:lnTo>
                  <a:lnTo>
                    <a:pt x="231691" y="130071"/>
                  </a:lnTo>
                  <a:lnTo>
                    <a:pt x="233946" y="149237"/>
                  </a:lnTo>
                  <a:lnTo>
                    <a:pt x="234802" y="159914"/>
                  </a:lnTo>
                  <a:lnTo>
                    <a:pt x="236786" y="176479"/>
                  </a:lnTo>
                  <a:lnTo>
                    <a:pt x="239020" y="193796"/>
                  </a:lnTo>
                  <a:lnTo>
                    <a:pt x="240626" y="206730"/>
                  </a:lnTo>
                  <a:lnTo>
                    <a:pt x="242452" y="214871"/>
                  </a:lnTo>
                  <a:lnTo>
                    <a:pt x="246048" y="220772"/>
                  </a:lnTo>
                  <a:lnTo>
                    <a:pt x="251594" y="223713"/>
                  </a:lnTo>
                  <a:lnTo>
                    <a:pt x="259270" y="222973"/>
                  </a:lnTo>
                  <a:lnTo>
                    <a:pt x="264445" y="218567"/>
                  </a:lnTo>
                  <a:lnTo>
                    <a:pt x="267273" y="211296"/>
                  </a:lnTo>
                  <a:lnTo>
                    <a:pt x="268455" y="203796"/>
                  </a:lnTo>
                  <a:lnTo>
                    <a:pt x="268693" y="198704"/>
                  </a:lnTo>
                  <a:lnTo>
                    <a:pt x="268025" y="187099"/>
                  </a:lnTo>
                  <a:lnTo>
                    <a:pt x="265082" y="144615"/>
                  </a:lnTo>
                  <a:lnTo>
                    <a:pt x="259466" y="97968"/>
                  </a:lnTo>
                  <a:lnTo>
                    <a:pt x="257378" y="84328"/>
                  </a:lnTo>
                </a:path>
              </a:pathLst>
            </a:custGeom>
            <a:ln w="1905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982497" y="5538254"/>
            <a:ext cx="594360" cy="591820"/>
            <a:chOff x="6982497" y="5538254"/>
            <a:chExt cx="594360" cy="59182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82497" y="5538254"/>
              <a:ext cx="594359" cy="59131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44422" y="5700179"/>
              <a:ext cx="269240" cy="269875"/>
            </a:xfrm>
            <a:custGeom>
              <a:avLst/>
              <a:gdLst/>
              <a:ahLst/>
              <a:cxnLst/>
              <a:rect l="l" t="t" r="r" b="b"/>
              <a:pathLst>
                <a:path w="269240" h="269875">
                  <a:moveTo>
                    <a:pt x="201041" y="0"/>
                  </a:moveTo>
                  <a:lnTo>
                    <a:pt x="208474" y="24763"/>
                  </a:lnTo>
                  <a:lnTo>
                    <a:pt x="220757" y="59326"/>
                  </a:lnTo>
                  <a:lnTo>
                    <a:pt x="233412" y="92849"/>
                  </a:lnTo>
                  <a:lnTo>
                    <a:pt x="241960" y="114490"/>
                  </a:lnTo>
                  <a:lnTo>
                    <a:pt x="247691" y="129315"/>
                  </a:lnTo>
                  <a:lnTo>
                    <a:pt x="256708" y="154254"/>
                  </a:lnTo>
                  <a:lnTo>
                    <a:pt x="265034" y="180030"/>
                  </a:lnTo>
                  <a:lnTo>
                    <a:pt x="268693" y="197370"/>
                  </a:lnTo>
                  <a:lnTo>
                    <a:pt x="268693" y="210731"/>
                  </a:lnTo>
                  <a:lnTo>
                    <a:pt x="262369" y="213245"/>
                  </a:lnTo>
                  <a:lnTo>
                    <a:pt x="255562" y="213245"/>
                  </a:lnTo>
                  <a:lnTo>
                    <a:pt x="226431" y="181057"/>
                  </a:lnTo>
                  <a:lnTo>
                    <a:pt x="206518" y="140035"/>
                  </a:lnTo>
                  <a:lnTo>
                    <a:pt x="198958" y="124866"/>
                  </a:lnTo>
                  <a:lnTo>
                    <a:pt x="192142" y="110218"/>
                  </a:lnTo>
                  <a:lnTo>
                    <a:pt x="183578" y="90824"/>
                  </a:lnTo>
                  <a:lnTo>
                    <a:pt x="175319" y="74363"/>
                  </a:lnTo>
                  <a:lnTo>
                    <a:pt x="169418" y="68516"/>
                  </a:lnTo>
                  <a:lnTo>
                    <a:pt x="164849" y="80572"/>
                  </a:lnTo>
                  <a:lnTo>
                    <a:pt x="165077" y="101957"/>
                  </a:lnTo>
                  <a:lnTo>
                    <a:pt x="174749" y="164293"/>
                  </a:lnTo>
                  <a:lnTo>
                    <a:pt x="184412" y="206172"/>
                  </a:lnTo>
                  <a:lnTo>
                    <a:pt x="187647" y="216941"/>
                  </a:lnTo>
                  <a:lnTo>
                    <a:pt x="190631" y="227281"/>
                  </a:lnTo>
                  <a:lnTo>
                    <a:pt x="192493" y="234797"/>
                  </a:lnTo>
                  <a:lnTo>
                    <a:pt x="193113" y="242065"/>
                  </a:lnTo>
                  <a:lnTo>
                    <a:pt x="192727" y="250837"/>
                  </a:lnTo>
                  <a:lnTo>
                    <a:pt x="191281" y="258800"/>
                  </a:lnTo>
                  <a:lnTo>
                    <a:pt x="188722" y="263639"/>
                  </a:lnTo>
                  <a:lnTo>
                    <a:pt x="181419" y="269481"/>
                  </a:lnTo>
                  <a:lnTo>
                    <a:pt x="171450" y="267004"/>
                  </a:lnTo>
                  <a:lnTo>
                    <a:pt x="133680" y="173304"/>
                  </a:lnTo>
                  <a:lnTo>
                    <a:pt x="123607" y="135182"/>
                  </a:lnTo>
                  <a:lnTo>
                    <a:pt x="114960" y="91757"/>
                  </a:lnTo>
                  <a:lnTo>
                    <a:pt x="113333" y="84699"/>
                  </a:lnTo>
                  <a:lnTo>
                    <a:pt x="110953" y="85410"/>
                  </a:lnTo>
                  <a:lnTo>
                    <a:pt x="108573" y="90632"/>
                  </a:lnTo>
                  <a:lnTo>
                    <a:pt x="106946" y="97104"/>
                  </a:lnTo>
                  <a:lnTo>
                    <a:pt x="106810" y="106091"/>
                  </a:lnTo>
                  <a:lnTo>
                    <a:pt x="108026" y="118965"/>
                  </a:lnTo>
                  <a:lnTo>
                    <a:pt x="110004" y="132656"/>
                  </a:lnTo>
                  <a:lnTo>
                    <a:pt x="112153" y="144094"/>
                  </a:lnTo>
                  <a:lnTo>
                    <a:pt x="113620" y="152187"/>
                  </a:lnTo>
                  <a:lnTo>
                    <a:pt x="114471" y="159685"/>
                  </a:lnTo>
                  <a:lnTo>
                    <a:pt x="114864" y="166355"/>
                  </a:lnTo>
                  <a:lnTo>
                    <a:pt x="114960" y="171970"/>
                  </a:lnTo>
                  <a:lnTo>
                    <a:pt x="116652" y="184501"/>
                  </a:lnTo>
                  <a:lnTo>
                    <a:pt x="120473" y="206057"/>
                  </a:lnTo>
                  <a:lnTo>
                    <a:pt x="124545" y="227613"/>
                  </a:lnTo>
                  <a:lnTo>
                    <a:pt x="126987" y="240144"/>
                  </a:lnTo>
                  <a:lnTo>
                    <a:pt x="127731" y="245867"/>
                  </a:lnTo>
                  <a:lnTo>
                    <a:pt x="127295" y="252322"/>
                  </a:lnTo>
                  <a:lnTo>
                    <a:pt x="124701" y="258469"/>
                  </a:lnTo>
                  <a:lnTo>
                    <a:pt x="118973" y="263271"/>
                  </a:lnTo>
                  <a:lnTo>
                    <a:pt x="113499" y="265988"/>
                  </a:lnTo>
                  <a:lnTo>
                    <a:pt x="109232" y="263880"/>
                  </a:lnTo>
                  <a:lnTo>
                    <a:pt x="100469" y="253174"/>
                  </a:lnTo>
                  <a:lnTo>
                    <a:pt x="95840" y="245065"/>
                  </a:lnTo>
                  <a:lnTo>
                    <a:pt x="92452" y="234802"/>
                  </a:lnTo>
                  <a:lnTo>
                    <a:pt x="89679" y="223451"/>
                  </a:lnTo>
                  <a:lnTo>
                    <a:pt x="86893" y="212077"/>
                  </a:lnTo>
                  <a:lnTo>
                    <a:pt x="73914" y="156993"/>
                  </a:lnTo>
                  <a:lnTo>
                    <a:pt x="68072" y="120995"/>
                  </a:lnTo>
                  <a:lnTo>
                    <a:pt x="63788" y="102974"/>
                  </a:lnTo>
                  <a:lnTo>
                    <a:pt x="58024" y="88302"/>
                  </a:lnTo>
                  <a:lnTo>
                    <a:pt x="50812" y="80797"/>
                  </a:lnTo>
                  <a:lnTo>
                    <a:pt x="47446" y="85499"/>
                  </a:lnTo>
                  <a:lnTo>
                    <a:pt x="37008" y="130071"/>
                  </a:lnTo>
                  <a:lnTo>
                    <a:pt x="34747" y="149237"/>
                  </a:lnTo>
                  <a:lnTo>
                    <a:pt x="33890" y="159914"/>
                  </a:lnTo>
                  <a:lnTo>
                    <a:pt x="31907" y="176479"/>
                  </a:lnTo>
                  <a:lnTo>
                    <a:pt x="29673" y="193796"/>
                  </a:lnTo>
                  <a:lnTo>
                    <a:pt x="28067" y="206730"/>
                  </a:lnTo>
                  <a:lnTo>
                    <a:pt x="26241" y="214871"/>
                  </a:lnTo>
                  <a:lnTo>
                    <a:pt x="22645" y="220772"/>
                  </a:lnTo>
                  <a:lnTo>
                    <a:pt x="17099" y="223713"/>
                  </a:lnTo>
                  <a:lnTo>
                    <a:pt x="9423" y="222973"/>
                  </a:lnTo>
                  <a:lnTo>
                    <a:pt x="4248" y="218567"/>
                  </a:lnTo>
                  <a:lnTo>
                    <a:pt x="1420" y="211296"/>
                  </a:lnTo>
                  <a:lnTo>
                    <a:pt x="238" y="203796"/>
                  </a:lnTo>
                  <a:lnTo>
                    <a:pt x="0" y="198704"/>
                  </a:lnTo>
                  <a:lnTo>
                    <a:pt x="668" y="187099"/>
                  </a:lnTo>
                  <a:lnTo>
                    <a:pt x="3611" y="144615"/>
                  </a:lnTo>
                  <a:lnTo>
                    <a:pt x="9226" y="97968"/>
                  </a:lnTo>
                  <a:lnTo>
                    <a:pt x="11315" y="84328"/>
                  </a:lnTo>
                </a:path>
              </a:pathLst>
            </a:custGeom>
            <a:ln w="1905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55333" y="8096694"/>
            <a:ext cx="144683" cy="1089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25982" y="8075917"/>
            <a:ext cx="141075" cy="122677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8572551" y="7901952"/>
            <a:ext cx="478790" cy="454659"/>
            <a:chOff x="8572551" y="7901952"/>
            <a:chExt cx="478790" cy="454659"/>
          </a:xfrm>
        </p:grpSpPr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72551" y="7901952"/>
              <a:ext cx="478535" cy="4541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25544" y="8054352"/>
              <a:ext cx="170170" cy="160040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9438703" y="7906346"/>
            <a:ext cx="490855" cy="454659"/>
            <a:chOff x="9438703" y="7906346"/>
            <a:chExt cx="490855" cy="454659"/>
          </a:xfrm>
        </p:grpSpPr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38703" y="7906346"/>
              <a:ext cx="490727" cy="4541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91103" y="8058746"/>
              <a:ext cx="188953" cy="146902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807121" y="5530481"/>
            <a:ext cx="600710" cy="600710"/>
            <a:chOff x="7807121" y="5530481"/>
            <a:chExt cx="600710" cy="600710"/>
          </a:xfrm>
        </p:grpSpPr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07121" y="5530481"/>
              <a:ext cx="600455" cy="60045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972221" y="5695581"/>
              <a:ext cx="269875" cy="270510"/>
            </a:xfrm>
            <a:custGeom>
              <a:avLst/>
              <a:gdLst/>
              <a:ahLst/>
              <a:cxnLst/>
              <a:rect l="l" t="t" r="r" b="b"/>
              <a:pathLst>
                <a:path w="269875" h="270510">
                  <a:moveTo>
                    <a:pt x="66954" y="0"/>
                  </a:moveTo>
                  <a:lnTo>
                    <a:pt x="46913" y="59289"/>
                  </a:lnTo>
                  <a:lnTo>
                    <a:pt x="26797" y="115493"/>
                  </a:lnTo>
                  <a:lnTo>
                    <a:pt x="21050" y="130355"/>
                  </a:lnTo>
                  <a:lnTo>
                    <a:pt x="12012" y="155352"/>
                  </a:lnTo>
                  <a:lnTo>
                    <a:pt x="3667" y="181187"/>
                  </a:lnTo>
                  <a:lnTo>
                    <a:pt x="0" y="198564"/>
                  </a:lnTo>
                  <a:lnTo>
                    <a:pt x="0" y="211963"/>
                  </a:lnTo>
                  <a:lnTo>
                    <a:pt x="6438" y="215696"/>
                  </a:lnTo>
                  <a:lnTo>
                    <a:pt x="13169" y="214477"/>
                  </a:lnTo>
                  <a:lnTo>
                    <a:pt x="42361" y="182219"/>
                  </a:lnTo>
                  <a:lnTo>
                    <a:pt x="62324" y="141102"/>
                  </a:lnTo>
                  <a:lnTo>
                    <a:pt x="69900" y="125895"/>
                  </a:lnTo>
                  <a:lnTo>
                    <a:pt x="76801" y="110962"/>
                  </a:lnTo>
                  <a:lnTo>
                    <a:pt x="85542" y="90966"/>
                  </a:lnTo>
                  <a:lnTo>
                    <a:pt x="93980" y="73910"/>
                  </a:lnTo>
                  <a:lnTo>
                    <a:pt x="99974" y="67792"/>
                  </a:lnTo>
                  <a:lnTo>
                    <a:pt x="104481" y="80129"/>
                  </a:lnTo>
                  <a:lnTo>
                    <a:pt x="104095" y="102120"/>
                  </a:lnTo>
                  <a:lnTo>
                    <a:pt x="94170" y="165415"/>
                  </a:lnTo>
                  <a:lnTo>
                    <a:pt x="84482" y="207391"/>
                  </a:lnTo>
                  <a:lnTo>
                    <a:pt x="81241" y="218190"/>
                  </a:lnTo>
                  <a:lnTo>
                    <a:pt x="78249" y="228559"/>
                  </a:lnTo>
                  <a:lnTo>
                    <a:pt x="76377" y="236093"/>
                  </a:lnTo>
                  <a:lnTo>
                    <a:pt x="75339" y="242801"/>
                  </a:lnTo>
                  <a:lnTo>
                    <a:pt x="74936" y="250512"/>
                  </a:lnTo>
                  <a:lnTo>
                    <a:pt x="75924" y="257858"/>
                  </a:lnTo>
                  <a:lnTo>
                    <a:pt x="79057" y="263474"/>
                  </a:lnTo>
                  <a:lnTo>
                    <a:pt x="85813" y="269976"/>
                  </a:lnTo>
                  <a:lnTo>
                    <a:pt x="97383" y="268274"/>
                  </a:lnTo>
                  <a:lnTo>
                    <a:pt x="115239" y="237426"/>
                  </a:lnTo>
                  <a:lnTo>
                    <a:pt x="135331" y="174447"/>
                  </a:lnTo>
                  <a:lnTo>
                    <a:pt x="145425" y="136236"/>
                  </a:lnTo>
                  <a:lnTo>
                    <a:pt x="150744" y="114985"/>
                  </a:lnTo>
                  <a:lnTo>
                    <a:pt x="153045" y="103031"/>
                  </a:lnTo>
                  <a:lnTo>
                    <a:pt x="154089" y="92710"/>
                  </a:lnTo>
                  <a:lnTo>
                    <a:pt x="155725" y="85633"/>
                  </a:lnTo>
                  <a:lnTo>
                    <a:pt x="158113" y="86345"/>
                  </a:lnTo>
                  <a:lnTo>
                    <a:pt x="160498" y="91579"/>
                  </a:lnTo>
                  <a:lnTo>
                    <a:pt x="162128" y="98069"/>
                  </a:lnTo>
                  <a:lnTo>
                    <a:pt x="161440" y="112243"/>
                  </a:lnTo>
                  <a:lnTo>
                    <a:pt x="158613" y="136091"/>
                  </a:lnTo>
                  <a:lnTo>
                    <a:pt x="155534" y="159689"/>
                  </a:lnTo>
                  <a:lnTo>
                    <a:pt x="154089" y="173113"/>
                  </a:lnTo>
                  <a:lnTo>
                    <a:pt x="152393" y="185672"/>
                  </a:lnTo>
                  <a:lnTo>
                    <a:pt x="148563" y="207278"/>
                  </a:lnTo>
                  <a:lnTo>
                    <a:pt x="144482" y="228886"/>
                  </a:lnTo>
                  <a:lnTo>
                    <a:pt x="142036" y="241452"/>
                  </a:lnTo>
                  <a:lnTo>
                    <a:pt x="141290" y="247186"/>
                  </a:lnTo>
                  <a:lnTo>
                    <a:pt x="141725" y="253655"/>
                  </a:lnTo>
                  <a:lnTo>
                    <a:pt x="144322" y="259817"/>
                  </a:lnTo>
                  <a:lnTo>
                    <a:pt x="150063" y="264629"/>
                  </a:lnTo>
                  <a:lnTo>
                    <a:pt x="155549" y="267347"/>
                  </a:lnTo>
                  <a:lnTo>
                    <a:pt x="160743" y="267169"/>
                  </a:lnTo>
                  <a:lnTo>
                    <a:pt x="169519" y="256425"/>
                  </a:lnTo>
                  <a:lnTo>
                    <a:pt x="174020" y="248001"/>
                  </a:lnTo>
                  <a:lnTo>
                    <a:pt x="177104" y="237053"/>
                  </a:lnTo>
                  <a:lnTo>
                    <a:pt x="179574" y="225012"/>
                  </a:lnTo>
                  <a:lnTo>
                    <a:pt x="182232" y="213309"/>
                  </a:lnTo>
                  <a:lnTo>
                    <a:pt x="195232" y="158096"/>
                  </a:lnTo>
                  <a:lnTo>
                    <a:pt x="200574" y="121901"/>
                  </a:lnTo>
                  <a:lnTo>
                    <a:pt x="203754" y="103635"/>
                  </a:lnTo>
                  <a:lnTo>
                    <a:pt x="208459" y="88869"/>
                  </a:lnTo>
                  <a:lnTo>
                    <a:pt x="215303" y="81661"/>
                  </a:lnTo>
                  <a:lnTo>
                    <a:pt x="221085" y="86020"/>
                  </a:lnTo>
                  <a:lnTo>
                    <a:pt x="225437" y="97753"/>
                  </a:lnTo>
                  <a:lnTo>
                    <a:pt x="228179" y="109898"/>
                  </a:lnTo>
                  <a:lnTo>
                    <a:pt x="229133" y="115493"/>
                  </a:lnTo>
                  <a:lnTo>
                    <a:pt x="232231" y="131111"/>
                  </a:lnTo>
                  <a:lnTo>
                    <a:pt x="233822" y="139946"/>
                  </a:lnTo>
                  <a:lnTo>
                    <a:pt x="234409" y="145263"/>
                  </a:lnTo>
                  <a:lnTo>
                    <a:pt x="234492" y="150329"/>
                  </a:lnTo>
                  <a:lnTo>
                    <a:pt x="235351" y="161027"/>
                  </a:lnTo>
                  <a:lnTo>
                    <a:pt x="237339" y="177630"/>
                  </a:lnTo>
                  <a:lnTo>
                    <a:pt x="239577" y="194987"/>
                  </a:lnTo>
                  <a:lnTo>
                    <a:pt x="241185" y="207949"/>
                  </a:lnTo>
                  <a:lnTo>
                    <a:pt x="243020" y="216114"/>
                  </a:lnTo>
                  <a:lnTo>
                    <a:pt x="246627" y="222030"/>
                  </a:lnTo>
                  <a:lnTo>
                    <a:pt x="252187" y="224980"/>
                  </a:lnTo>
                  <a:lnTo>
                    <a:pt x="259880" y="224243"/>
                  </a:lnTo>
                  <a:lnTo>
                    <a:pt x="265064" y="219822"/>
                  </a:lnTo>
                  <a:lnTo>
                    <a:pt x="267900" y="212529"/>
                  </a:lnTo>
                  <a:lnTo>
                    <a:pt x="269088" y="205011"/>
                  </a:lnTo>
                  <a:lnTo>
                    <a:pt x="269328" y="199910"/>
                  </a:lnTo>
                  <a:lnTo>
                    <a:pt x="268656" y="188276"/>
                  </a:lnTo>
                  <a:lnTo>
                    <a:pt x="265696" y="145691"/>
                  </a:lnTo>
                  <a:lnTo>
                    <a:pt x="260076" y="98933"/>
                  </a:lnTo>
                  <a:lnTo>
                    <a:pt x="257987" y="85255"/>
                  </a:lnTo>
                </a:path>
              </a:pathLst>
            </a:custGeom>
            <a:ln w="25400">
              <a:solidFill>
                <a:srgbClr val="BB72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919770" y="3497224"/>
            <a:ext cx="2748280" cy="4701540"/>
            <a:chOff x="7919770" y="3497224"/>
            <a:chExt cx="2748280" cy="4701540"/>
          </a:xfrm>
        </p:grpSpPr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67188" y="5529452"/>
              <a:ext cx="600455" cy="6004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9770" y="3499272"/>
              <a:ext cx="2634703" cy="46990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0011" y="3497224"/>
              <a:ext cx="2635351" cy="4701413"/>
            </a:xfrm>
            <a:prstGeom prst="rect">
              <a:avLst/>
            </a:prstGeom>
          </p:spPr>
        </p:pic>
      </p:grpSp>
      <p:sp>
        <p:nvSpPr>
          <p:cNvPr id="58" name="object 58"/>
          <p:cNvSpPr/>
          <p:nvPr/>
        </p:nvSpPr>
        <p:spPr>
          <a:xfrm>
            <a:off x="5765500" y="3977449"/>
            <a:ext cx="794385" cy="1013460"/>
          </a:xfrm>
          <a:custGeom>
            <a:avLst/>
            <a:gdLst/>
            <a:ahLst/>
            <a:cxnLst/>
            <a:rect l="l" t="t" r="r" b="b"/>
            <a:pathLst>
              <a:path w="794384" h="1013460">
                <a:moveTo>
                  <a:pt x="410700" y="0"/>
                </a:moveTo>
                <a:lnTo>
                  <a:pt x="383623" y="0"/>
                </a:lnTo>
                <a:lnTo>
                  <a:pt x="382062" y="319056"/>
                </a:lnTo>
                <a:lnTo>
                  <a:pt x="381382" y="416628"/>
                </a:lnTo>
                <a:lnTo>
                  <a:pt x="374124" y="486943"/>
                </a:lnTo>
                <a:lnTo>
                  <a:pt x="354043" y="527452"/>
                </a:lnTo>
                <a:lnTo>
                  <a:pt x="342691" y="543217"/>
                </a:lnTo>
                <a:lnTo>
                  <a:pt x="345682" y="531941"/>
                </a:lnTo>
                <a:lnTo>
                  <a:pt x="346382" y="516637"/>
                </a:lnTo>
                <a:lnTo>
                  <a:pt x="345701" y="488962"/>
                </a:lnTo>
                <a:lnTo>
                  <a:pt x="345417" y="467990"/>
                </a:lnTo>
                <a:lnTo>
                  <a:pt x="343826" y="447076"/>
                </a:lnTo>
                <a:lnTo>
                  <a:pt x="336760" y="405752"/>
                </a:lnTo>
                <a:lnTo>
                  <a:pt x="322289" y="369620"/>
                </a:lnTo>
                <a:lnTo>
                  <a:pt x="281662" y="347309"/>
                </a:lnTo>
                <a:lnTo>
                  <a:pt x="269874" y="349629"/>
                </a:lnTo>
                <a:lnTo>
                  <a:pt x="211296" y="385538"/>
                </a:lnTo>
                <a:lnTo>
                  <a:pt x="179274" y="416393"/>
                </a:lnTo>
                <a:lnTo>
                  <a:pt x="151348" y="451293"/>
                </a:lnTo>
                <a:lnTo>
                  <a:pt x="127350" y="489038"/>
                </a:lnTo>
                <a:lnTo>
                  <a:pt x="103014" y="535746"/>
                </a:lnTo>
                <a:lnTo>
                  <a:pt x="81619" y="583866"/>
                </a:lnTo>
                <a:lnTo>
                  <a:pt x="62208" y="632867"/>
                </a:lnTo>
                <a:lnTo>
                  <a:pt x="43822" y="682218"/>
                </a:lnTo>
                <a:lnTo>
                  <a:pt x="26951" y="732118"/>
                </a:lnTo>
                <a:lnTo>
                  <a:pt x="13818" y="781640"/>
                </a:lnTo>
                <a:lnTo>
                  <a:pt x="4810" y="832076"/>
                </a:lnTo>
                <a:lnTo>
                  <a:pt x="312" y="884720"/>
                </a:lnTo>
                <a:lnTo>
                  <a:pt x="0" y="914799"/>
                </a:lnTo>
                <a:lnTo>
                  <a:pt x="3041" y="957768"/>
                </a:lnTo>
                <a:lnTo>
                  <a:pt x="13319" y="996278"/>
                </a:lnTo>
                <a:lnTo>
                  <a:pt x="34716" y="1012977"/>
                </a:lnTo>
                <a:lnTo>
                  <a:pt x="74463" y="1004345"/>
                </a:lnTo>
                <a:lnTo>
                  <a:pt x="108258" y="983455"/>
                </a:lnTo>
                <a:lnTo>
                  <a:pt x="139725" y="957842"/>
                </a:lnTo>
                <a:lnTo>
                  <a:pt x="172487" y="935039"/>
                </a:lnTo>
                <a:lnTo>
                  <a:pt x="210167" y="922578"/>
                </a:lnTo>
                <a:lnTo>
                  <a:pt x="233032" y="923277"/>
                </a:lnTo>
                <a:lnTo>
                  <a:pt x="259240" y="926022"/>
                </a:lnTo>
                <a:lnTo>
                  <a:pt x="284162" y="924959"/>
                </a:lnTo>
                <a:lnTo>
                  <a:pt x="315993" y="885902"/>
                </a:lnTo>
                <a:lnTo>
                  <a:pt x="321110" y="835213"/>
                </a:lnTo>
                <a:lnTo>
                  <a:pt x="318903" y="794388"/>
                </a:lnTo>
                <a:lnTo>
                  <a:pt x="319133" y="774255"/>
                </a:lnTo>
                <a:lnTo>
                  <a:pt x="320430" y="751048"/>
                </a:lnTo>
                <a:lnTo>
                  <a:pt x="321844" y="708977"/>
                </a:lnTo>
                <a:lnTo>
                  <a:pt x="324192" y="664063"/>
                </a:lnTo>
                <a:lnTo>
                  <a:pt x="326558" y="640702"/>
                </a:lnTo>
                <a:lnTo>
                  <a:pt x="331612" y="618026"/>
                </a:lnTo>
                <a:lnTo>
                  <a:pt x="340913" y="598398"/>
                </a:lnTo>
                <a:lnTo>
                  <a:pt x="367542" y="561314"/>
                </a:lnTo>
                <a:lnTo>
                  <a:pt x="379961" y="542370"/>
                </a:lnTo>
                <a:lnTo>
                  <a:pt x="390875" y="521944"/>
                </a:lnTo>
                <a:lnTo>
                  <a:pt x="395409" y="511771"/>
                </a:lnTo>
                <a:lnTo>
                  <a:pt x="397162" y="506501"/>
                </a:lnTo>
                <a:lnTo>
                  <a:pt x="398914" y="511771"/>
                </a:lnTo>
                <a:lnTo>
                  <a:pt x="403448" y="521944"/>
                </a:lnTo>
                <a:lnTo>
                  <a:pt x="414362" y="542370"/>
                </a:lnTo>
                <a:lnTo>
                  <a:pt x="426781" y="561314"/>
                </a:lnTo>
                <a:lnTo>
                  <a:pt x="453410" y="598398"/>
                </a:lnTo>
                <a:lnTo>
                  <a:pt x="462710" y="618026"/>
                </a:lnTo>
                <a:lnTo>
                  <a:pt x="467761" y="640702"/>
                </a:lnTo>
                <a:lnTo>
                  <a:pt x="470126" y="664063"/>
                </a:lnTo>
                <a:lnTo>
                  <a:pt x="472479" y="708977"/>
                </a:lnTo>
                <a:lnTo>
                  <a:pt x="473888" y="751048"/>
                </a:lnTo>
                <a:lnTo>
                  <a:pt x="475178" y="774255"/>
                </a:lnTo>
                <a:lnTo>
                  <a:pt x="475415" y="794388"/>
                </a:lnTo>
                <a:lnTo>
                  <a:pt x="473213" y="835213"/>
                </a:lnTo>
                <a:lnTo>
                  <a:pt x="473565" y="855332"/>
                </a:lnTo>
                <a:lnTo>
                  <a:pt x="483491" y="901339"/>
                </a:lnTo>
                <a:lnTo>
                  <a:pt x="535079" y="926022"/>
                </a:lnTo>
                <a:lnTo>
                  <a:pt x="561286" y="923277"/>
                </a:lnTo>
                <a:lnTo>
                  <a:pt x="584156" y="922578"/>
                </a:lnTo>
                <a:lnTo>
                  <a:pt x="621835" y="935039"/>
                </a:lnTo>
                <a:lnTo>
                  <a:pt x="654594" y="957842"/>
                </a:lnTo>
                <a:lnTo>
                  <a:pt x="686060" y="983455"/>
                </a:lnTo>
                <a:lnTo>
                  <a:pt x="719856" y="1004345"/>
                </a:lnTo>
                <a:lnTo>
                  <a:pt x="759607" y="1012977"/>
                </a:lnTo>
                <a:lnTo>
                  <a:pt x="781004" y="996278"/>
                </a:lnTo>
                <a:lnTo>
                  <a:pt x="791282" y="957768"/>
                </a:lnTo>
                <a:lnTo>
                  <a:pt x="794324" y="914799"/>
                </a:lnTo>
                <a:lnTo>
                  <a:pt x="794011" y="884720"/>
                </a:lnTo>
                <a:lnTo>
                  <a:pt x="789513" y="832076"/>
                </a:lnTo>
                <a:lnTo>
                  <a:pt x="780503" y="781640"/>
                </a:lnTo>
                <a:lnTo>
                  <a:pt x="767367" y="732118"/>
                </a:lnTo>
                <a:lnTo>
                  <a:pt x="750488" y="682218"/>
                </a:lnTo>
                <a:lnTo>
                  <a:pt x="732110" y="632867"/>
                </a:lnTo>
                <a:lnTo>
                  <a:pt x="712703" y="583866"/>
                </a:lnTo>
                <a:lnTo>
                  <a:pt x="691310" y="535746"/>
                </a:lnTo>
                <a:lnTo>
                  <a:pt x="666973" y="489038"/>
                </a:lnTo>
                <a:lnTo>
                  <a:pt x="642968" y="451293"/>
                </a:lnTo>
                <a:lnTo>
                  <a:pt x="615038" y="416393"/>
                </a:lnTo>
                <a:lnTo>
                  <a:pt x="583014" y="385538"/>
                </a:lnTo>
                <a:lnTo>
                  <a:pt x="546730" y="359930"/>
                </a:lnTo>
                <a:lnTo>
                  <a:pt x="512661" y="347309"/>
                </a:lnTo>
                <a:lnTo>
                  <a:pt x="500756" y="348043"/>
                </a:lnTo>
                <a:lnTo>
                  <a:pt x="463283" y="387051"/>
                </a:lnTo>
                <a:lnTo>
                  <a:pt x="453380" y="426303"/>
                </a:lnTo>
                <a:lnTo>
                  <a:pt x="448905" y="467990"/>
                </a:lnTo>
                <a:lnTo>
                  <a:pt x="447936" y="516637"/>
                </a:lnTo>
                <a:lnTo>
                  <a:pt x="448636" y="531941"/>
                </a:lnTo>
                <a:lnTo>
                  <a:pt x="451632" y="543217"/>
                </a:lnTo>
                <a:lnTo>
                  <a:pt x="440281" y="527452"/>
                </a:lnTo>
                <a:lnTo>
                  <a:pt x="420199" y="486943"/>
                </a:lnTo>
                <a:lnTo>
                  <a:pt x="412937" y="416628"/>
                </a:lnTo>
                <a:lnTo>
                  <a:pt x="410700" y="0"/>
                </a:lnTo>
                <a:close/>
              </a:path>
            </a:pathLst>
          </a:custGeom>
          <a:solidFill>
            <a:srgbClr val="FFC905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849021" y="3977449"/>
            <a:ext cx="794324" cy="190941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635515" y="8080337"/>
            <a:ext cx="149478" cy="11876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94813" y="8085023"/>
            <a:ext cx="149478" cy="118764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7972221" y="5695581"/>
            <a:ext cx="269875" cy="270510"/>
          </a:xfrm>
          <a:custGeom>
            <a:avLst/>
            <a:gdLst/>
            <a:ahLst/>
            <a:cxnLst/>
            <a:rect l="l" t="t" r="r" b="b"/>
            <a:pathLst>
              <a:path w="269875" h="270510">
                <a:moveTo>
                  <a:pt x="66954" y="0"/>
                </a:moveTo>
                <a:lnTo>
                  <a:pt x="46913" y="59289"/>
                </a:lnTo>
                <a:lnTo>
                  <a:pt x="26797" y="115493"/>
                </a:lnTo>
                <a:lnTo>
                  <a:pt x="21050" y="130355"/>
                </a:lnTo>
                <a:lnTo>
                  <a:pt x="12012" y="155352"/>
                </a:lnTo>
                <a:lnTo>
                  <a:pt x="3667" y="181187"/>
                </a:lnTo>
                <a:lnTo>
                  <a:pt x="0" y="198564"/>
                </a:lnTo>
                <a:lnTo>
                  <a:pt x="0" y="211963"/>
                </a:lnTo>
                <a:lnTo>
                  <a:pt x="6438" y="215696"/>
                </a:lnTo>
                <a:lnTo>
                  <a:pt x="13169" y="214477"/>
                </a:lnTo>
                <a:lnTo>
                  <a:pt x="42361" y="182219"/>
                </a:lnTo>
                <a:lnTo>
                  <a:pt x="62324" y="141102"/>
                </a:lnTo>
                <a:lnTo>
                  <a:pt x="69900" y="125895"/>
                </a:lnTo>
                <a:lnTo>
                  <a:pt x="76801" y="110962"/>
                </a:lnTo>
                <a:lnTo>
                  <a:pt x="85542" y="90966"/>
                </a:lnTo>
                <a:lnTo>
                  <a:pt x="93980" y="73910"/>
                </a:lnTo>
                <a:lnTo>
                  <a:pt x="99974" y="67792"/>
                </a:lnTo>
                <a:lnTo>
                  <a:pt x="104481" y="80129"/>
                </a:lnTo>
                <a:lnTo>
                  <a:pt x="104095" y="102120"/>
                </a:lnTo>
                <a:lnTo>
                  <a:pt x="94170" y="165415"/>
                </a:lnTo>
                <a:lnTo>
                  <a:pt x="84482" y="207391"/>
                </a:lnTo>
                <a:lnTo>
                  <a:pt x="81241" y="218190"/>
                </a:lnTo>
                <a:lnTo>
                  <a:pt x="78249" y="228559"/>
                </a:lnTo>
                <a:lnTo>
                  <a:pt x="76377" y="236093"/>
                </a:lnTo>
                <a:lnTo>
                  <a:pt x="75339" y="242801"/>
                </a:lnTo>
                <a:lnTo>
                  <a:pt x="74936" y="250512"/>
                </a:lnTo>
                <a:lnTo>
                  <a:pt x="75924" y="257858"/>
                </a:lnTo>
                <a:lnTo>
                  <a:pt x="79057" y="263474"/>
                </a:lnTo>
                <a:lnTo>
                  <a:pt x="85813" y="269976"/>
                </a:lnTo>
                <a:lnTo>
                  <a:pt x="97383" y="268274"/>
                </a:lnTo>
                <a:lnTo>
                  <a:pt x="115239" y="237426"/>
                </a:lnTo>
                <a:lnTo>
                  <a:pt x="135331" y="174447"/>
                </a:lnTo>
                <a:lnTo>
                  <a:pt x="145425" y="136236"/>
                </a:lnTo>
                <a:lnTo>
                  <a:pt x="150744" y="114985"/>
                </a:lnTo>
                <a:lnTo>
                  <a:pt x="153045" y="103031"/>
                </a:lnTo>
                <a:lnTo>
                  <a:pt x="154089" y="92710"/>
                </a:lnTo>
                <a:lnTo>
                  <a:pt x="155725" y="85633"/>
                </a:lnTo>
                <a:lnTo>
                  <a:pt x="158113" y="86345"/>
                </a:lnTo>
                <a:lnTo>
                  <a:pt x="160498" y="91579"/>
                </a:lnTo>
                <a:lnTo>
                  <a:pt x="162128" y="98069"/>
                </a:lnTo>
                <a:lnTo>
                  <a:pt x="161440" y="112243"/>
                </a:lnTo>
                <a:lnTo>
                  <a:pt x="158613" y="136091"/>
                </a:lnTo>
                <a:lnTo>
                  <a:pt x="155534" y="159689"/>
                </a:lnTo>
                <a:lnTo>
                  <a:pt x="154089" y="173113"/>
                </a:lnTo>
                <a:lnTo>
                  <a:pt x="152393" y="185672"/>
                </a:lnTo>
                <a:lnTo>
                  <a:pt x="148563" y="207278"/>
                </a:lnTo>
                <a:lnTo>
                  <a:pt x="144482" y="228886"/>
                </a:lnTo>
                <a:lnTo>
                  <a:pt x="142036" y="241452"/>
                </a:lnTo>
                <a:lnTo>
                  <a:pt x="141290" y="247186"/>
                </a:lnTo>
                <a:lnTo>
                  <a:pt x="141725" y="253655"/>
                </a:lnTo>
                <a:lnTo>
                  <a:pt x="144322" y="259817"/>
                </a:lnTo>
                <a:lnTo>
                  <a:pt x="150063" y="264629"/>
                </a:lnTo>
                <a:lnTo>
                  <a:pt x="155549" y="267347"/>
                </a:lnTo>
                <a:lnTo>
                  <a:pt x="160743" y="267169"/>
                </a:lnTo>
                <a:lnTo>
                  <a:pt x="169519" y="256425"/>
                </a:lnTo>
                <a:lnTo>
                  <a:pt x="174020" y="248001"/>
                </a:lnTo>
                <a:lnTo>
                  <a:pt x="177104" y="237053"/>
                </a:lnTo>
                <a:lnTo>
                  <a:pt x="179574" y="225012"/>
                </a:lnTo>
                <a:lnTo>
                  <a:pt x="182232" y="213309"/>
                </a:lnTo>
                <a:lnTo>
                  <a:pt x="195232" y="158096"/>
                </a:lnTo>
                <a:lnTo>
                  <a:pt x="200574" y="121901"/>
                </a:lnTo>
                <a:lnTo>
                  <a:pt x="203754" y="103635"/>
                </a:lnTo>
                <a:lnTo>
                  <a:pt x="208459" y="88869"/>
                </a:lnTo>
                <a:lnTo>
                  <a:pt x="215303" y="81661"/>
                </a:lnTo>
                <a:lnTo>
                  <a:pt x="221085" y="86020"/>
                </a:lnTo>
                <a:lnTo>
                  <a:pt x="225437" y="97753"/>
                </a:lnTo>
                <a:lnTo>
                  <a:pt x="228179" y="109898"/>
                </a:lnTo>
                <a:lnTo>
                  <a:pt x="229133" y="115493"/>
                </a:lnTo>
                <a:lnTo>
                  <a:pt x="232231" y="131111"/>
                </a:lnTo>
                <a:lnTo>
                  <a:pt x="233822" y="139946"/>
                </a:lnTo>
                <a:lnTo>
                  <a:pt x="234409" y="145263"/>
                </a:lnTo>
                <a:lnTo>
                  <a:pt x="234492" y="150329"/>
                </a:lnTo>
                <a:lnTo>
                  <a:pt x="235351" y="161027"/>
                </a:lnTo>
                <a:lnTo>
                  <a:pt x="237339" y="177630"/>
                </a:lnTo>
                <a:lnTo>
                  <a:pt x="239577" y="194987"/>
                </a:lnTo>
                <a:lnTo>
                  <a:pt x="241185" y="207949"/>
                </a:lnTo>
                <a:lnTo>
                  <a:pt x="243020" y="216114"/>
                </a:lnTo>
                <a:lnTo>
                  <a:pt x="246627" y="222030"/>
                </a:lnTo>
                <a:lnTo>
                  <a:pt x="252187" y="224980"/>
                </a:lnTo>
                <a:lnTo>
                  <a:pt x="259880" y="224243"/>
                </a:lnTo>
                <a:lnTo>
                  <a:pt x="265064" y="219822"/>
                </a:lnTo>
                <a:lnTo>
                  <a:pt x="267900" y="212529"/>
                </a:lnTo>
                <a:lnTo>
                  <a:pt x="269088" y="205011"/>
                </a:lnTo>
                <a:lnTo>
                  <a:pt x="269328" y="199910"/>
                </a:lnTo>
                <a:lnTo>
                  <a:pt x="268656" y="188276"/>
                </a:lnTo>
                <a:lnTo>
                  <a:pt x="265696" y="145691"/>
                </a:lnTo>
                <a:lnTo>
                  <a:pt x="260076" y="98933"/>
                </a:lnTo>
                <a:lnTo>
                  <a:pt x="257987" y="85255"/>
                </a:lnTo>
              </a:path>
            </a:pathLst>
          </a:custGeom>
          <a:ln w="25400">
            <a:solidFill>
              <a:srgbClr val="BB7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32288" y="5694553"/>
            <a:ext cx="269875" cy="270510"/>
          </a:xfrm>
          <a:custGeom>
            <a:avLst/>
            <a:gdLst/>
            <a:ahLst/>
            <a:cxnLst/>
            <a:rect l="l" t="t" r="r" b="b"/>
            <a:pathLst>
              <a:path w="269875" h="270510">
                <a:moveTo>
                  <a:pt x="201523" y="0"/>
                </a:moveTo>
                <a:lnTo>
                  <a:pt x="208975" y="24822"/>
                </a:lnTo>
                <a:lnTo>
                  <a:pt x="221289" y="59469"/>
                </a:lnTo>
                <a:lnTo>
                  <a:pt x="233972" y="93070"/>
                </a:lnTo>
                <a:lnTo>
                  <a:pt x="242531" y="114757"/>
                </a:lnTo>
                <a:lnTo>
                  <a:pt x="248280" y="129619"/>
                </a:lnTo>
                <a:lnTo>
                  <a:pt x="257322" y="154616"/>
                </a:lnTo>
                <a:lnTo>
                  <a:pt x="265672" y="180451"/>
                </a:lnTo>
                <a:lnTo>
                  <a:pt x="269341" y="197827"/>
                </a:lnTo>
                <a:lnTo>
                  <a:pt x="269341" y="211226"/>
                </a:lnTo>
                <a:lnTo>
                  <a:pt x="263004" y="213740"/>
                </a:lnTo>
                <a:lnTo>
                  <a:pt x="256171" y="213740"/>
                </a:lnTo>
                <a:lnTo>
                  <a:pt x="226974" y="181481"/>
                </a:lnTo>
                <a:lnTo>
                  <a:pt x="207011" y="140360"/>
                </a:lnTo>
                <a:lnTo>
                  <a:pt x="199428" y="125158"/>
                </a:lnTo>
                <a:lnTo>
                  <a:pt x="192604" y="110477"/>
                </a:lnTo>
                <a:lnTo>
                  <a:pt x="184021" y="91036"/>
                </a:lnTo>
                <a:lnTo>
                  <a:pt x="175741" y="74534"/>
                </a:lnTo>
                <a:lnTo>
                  <a:pt x="169824" y="68668"/>
                </a:lnTo>
                <a:lnTo>
                  <a:pt x="165245" y="80754"/>
                </a:lnTo>
                <a:lnTo>
                  <a:pt x="165474" y="102190"/>
                </a:lnTo>
                <a:lnTo>
                  <a:pt x="175163" y="164679"/>
                </a:lnTo>
                <a:lnTo>
                  <a:pt x="184859" y="206652"/>
                </a:lnTo>
                <a:lnTo>
                  <a:pt x="188099" y="217449"/>
                </a:lnTo>
                <a:lnTo>
                  <a:pt x="191092" y="227817"/>
                </a:lnTo>
                <a:lnTo>
                  <a:pt x="192963" y="235356"/>
                </a:lnTo>
                <a:lnTo>
                  <a:pt x="193577" y="242637"/>
                </a:lnTo>
                <a:lnTo>
                  <a:pt x="193190" y="251428"/>
                </a:lnTo>
                <a:lnTo>
                  <a:pt x="191744" y="259409"/>
                </a:lnTo>
                <a:lnTo>
                  <a:pt x="189179" y="264261"/>
                </a:lnTo>
                <a:lnTo>
                  <a:pt x="181864" y="270116"/>
                </a:lnTo>
                <a:lnTo>
                  <a:pt x="171869" y="267639"/>
                </a:lnTo>
                <a:lnTo>
                  <a:pt x="133997" y="173710"/>
                </a:lnTo>
                <a:lnTo>
                  <a:pt x="123910" y="135500"/>
                </a:lnTo>
                <a:lnTo>
                  <a:pt x="115239" y="91973"/>
                </a:lnTo>
                <a:lnTo>
                  <a:pt x="113610" y="84897"/>
                </a:lnTo>
                <a:lnTo>
                  <a:pt x="111225" y="85609"/>
                </a:lnTo>
                <a:lnTo>
                  <a:pt x="108837" y="90842"/>
                </a:lnTo>
                <a:lnTo>
                  <a:pt x="107200" y="97332"/>
                </a:lnTo>
                <a:lnTo>
                  <a:pt x="107071" y="106337"/>
                </a:lnTo>
                <a:lnTo>
                  <a:pt x="108292" y="119241"/>
                </a:lnTo>
                <a:lnTo>
                  <a:pt x="110276" y="132967"/>
                </a:lnTo>
                <a:lnTo>
                  <a:pt x="112433" y="144437"/>
                </a:lnTo>
                <a:lnTo>
                  <a:pt x="113900" y="152542"/>
                </a:lnTo>
                <a:lnTo>
                  <a:pt x="114750" y="160054"/>
                </a:lnTo>
                <a:lnTo>
                  <a:pt x="115144" y="166743"/>
                </a:lnTo>
                <a:lnTo>
                  <a:pt x="115239" y="172377"/>
                </a:lnTo>
                <a:lnTo>
                  <a:pt x="116935" y="184935"/>
                </a:lnTo>
                <a:lnTo>
                  <a:pt x="120767" y="206541"/>
                </a:lnTo>
                <a:lnTo>
                  <a:pt x="124851" y="228150"/>
                </a:lnTo>
                <a:lnTo>
                  <a:pt x="127304" y="240715"/>
                </a:lnTo>
                <a:lnTo>
                  <a:pt x="128043" y="246450"/>
                </a:lnTo>
                <a:lnTo>
                  <a:pt x="127604" y="252918"/>
                </a:lnTo>
                <a:lnTo>
                  <a:pt x="125006" y="259080"/>
                </a:lnTo>
                <a:lnTo>
                  <a:pt x="119265" y="263893"/>
                </a:lnTo>
                <a:lnTo>
                  <a:pt x="113779" y="266611"/>
                </a:lnTo>
                <a:lnTo>
                  <a:pt x="109499" y="264502"/>
                </a:lnTo>
                <a:lnTo>
                  <a:pt x="100723" y="253758"/>
                </a:lnTo>
                <a:lnTo>
                  <a:pt x="96079" y="245633"/>
                </a:lnTo>
                <a:lnTo>
                  <a:pt x="92681" y="235346"/>
                </a:lnTo>
                <a:lnTo>
                  <a:pt x="89897" y="223969"/>
                </a:lnTo>
                <a:lnTo>
                  <a:pt x="87096" y="212572"/>
                </a:lnTo>
                <a:lnTo>
                  <a:pt x="74096" y="157360"/>
                </a:lnTo>
                <a:lnTo>
                  <a:pt x="68240" y="121282"/>
                </a:lnTo>
                <a:lnTo>
                  <a:pt x="63946" y="103216"/>
                </a:lnTo>
                <a:lnTo>
                  <a:pt x="58168" y="88507"/>
                </a:lnTo>
                <a:lnTo>
                  <a:pt x="50939" y="80987"/>
                </a:lnTo>
                <a:lnTo>
                  <a:pt x="47564" y="85701"/>
                </a:lnTo>
                <a:lnTo>
                  <a:pt x="37109" y="130374"/>
                </a:lnTo>
                <a:lnTo>
                  <a:pt x="34848" y="149593"/>
                </a:lnTo>
                <a:lnTo>
                  <a:pt x="33990" y="160291"/>
                </a:lnTo>
                <a:lnTo>
                  <a:pt x="32000" y="176893"/>
                </a:lnTo>
                <a:lnTo>
                  <a:pt x="29758" y="194250"/>
                </a:lnTo>
                <a:lnTo>
                  <a:pt x="28143" y="207213"/>
                </a:lnTo>
                <a:lnTo>
                  <a:pt x="26315" y="215372"/>
                </a:lnTo>
                <a:lnTo>
                  <a:pt x="22710" y="221289"/>
                </a:lnTo>
                <a:lnTo>
                  <a:pt x="17148" y="224242"/>
                </a:lnTo>
                <a:lnTo>
                  <a:pt x="9448" y="223507"/>
                </a:lnTo>
                <a:lnTo>
                  <a:pt x="4264" y="219085"/>
                </a:lnTo>
                <a:lnTo>
                  <a:pt x="1428" y="211793"/>
                </a:lnTo>
                <a:lnTo>
                  <a:pt x="240" y="204274"/>
                </a:lnTo>
                <a:lnTo>
                  <a:pt x="0" y="199174"/>
                </a:lnTo>
                <a:lnTo>
                  <a:pt x="672" y="187539"/>
                </a:lnTo>
                <a:lnTo>
                  <a:pt x="3632" y="144954"/>
                </a:lnTo>
                <a:lnTo>
                  <a:pt x="9257" y="98196"/>
                </a:lnTo>
                <a:lnTo>
                  <a:pt x="11353" y="84518"/>
                </a:lnTo>
              </a:path>
            </a:pathLst>
          </a:custGeom>
          <a:ln w="25400">
            <a:solidFill>
              <a:srgbClr val="BB72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11530" y="793813"/>
            <a:ext cx="10033000" cy="116147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2240"/>
              </a:spcBef>
            </a:pP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5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r>
              <a:rPr sz="3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8E919D"/>
                </a:solidFill>
                <a:latin typeface="Trebuchet MS"/>
                <a:cs typeface="Trebuchet MS"/>
              </a:rPr>
              <a:t>CLINICAL</a:t>
            </a:r>
            <a:r>
              <a:rPr sz="3600" b="1" spc="15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3600" b="1" spc="95" dirty="0">
                <a:solidFill>
                  <a:srgbClr val="8E919D"/>
                </a:solidFill>
                <a:latin typeface="Trebuchet MS"/>
                <a:cs typeface="Trebuchet MS"/>
              </a:rPr>
              <a:t>SUBTYPES</a:t>
            </a:r>
            <a:endParaRPr sz="3600" dirty="0">
              <a:latin typeface="Trebuchet MS"/>
              <a:cs typeface="Trebuchet MS"/>
            </a:endParaRPr>
          </a:p>
          <a:p>
            <a:pPr marR="10160" algn="ctr">
              <a:lnSpc>
                <a:spcPts val="1975"/>
              </a:lnSpc>
              <a:spcBef>
                <a:spcPts val="420"/>
              </a:spcBef>
            </a:pPr>
            <a:r>
              <a:rPr sz="2600" dirty="0">
                <a:solidFill>
                  <a:srgbClr val="8E919D"/>
                </a:solidFill>
                <a:latin typeface="Trebuchet MS"/>
                <a:cs typeface="Trebuchet MS"/>
              </a:rPr>
              <a:t>A rare, progressive, immune-mediated disease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94784" y="9911588"/>
            <a:ext cx="54019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Manifestations of 1 of the 3 subtypes, with clinical and investigational features of another rheumatic disease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98676" y="9901682"/>
            <a:ext cx="25088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E919D"/>
                </a:solidFill>
                <a:latin typeface="Trebuchet MS"/>
                <a:cs typeface="Trebuchet MS"/>
              </a:rPr>
              <a:t>SYSTEMIC SCLEROSIS OVERLAP SYNDROME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8618" y="2642616"/>
            <a:ext cx="2814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 marR="5080" indent="-56007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Without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skin 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involvement </a:t>
            </a:r>
            <a:r>
              <a:rPr sz="2000" spc="200" dirty="0">
                <a:solidFill>
                  <a:srgbClr val="FFFFFF"/>
                </a:solidFill>
                <a:latin typeface="Trebuchet MS"/>
                <a:cs typeface="Trebuchet MS"/>
              </a:rPr>
              <a:t>(&lt;5%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patients)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72095" y="8428609"/>
            <a:ext cx="2821178" cy="648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9535" marR="5080" indent="-7747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solidFill>
                  <a:srgbClr val="EDC68E"/>
                </a:solidFill>
                <a:latin typeface="Trebuchet MS"/>
                <a:cs typeface="Trebuchet MS"/>
              </a:rPr>
              <a:t>SYSTEMIC SCLEROSIS SINE SCLERODERMA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453416" y="2642666"/>
            <a:ext cx="2461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marR="5080" indent="-30416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skin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involvement </a:t>
            </a:r>
            <a:r>
              <a:rPr sz="2000" spc="200" dirty="0">
                <a:solidFill>
                  <a:srgbClr val="FFFFFF"/>
                </a:solidFill>
                <a:latin typeface="Trebuchet MS"/>
                <a:cs typeface="Trebuchet MS"/>
              </a:rPr>
              <a:t>(≥95%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patients)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73840" y="8428596"/>
            <a:ext cx="2728442" cy="648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5588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solidFill>
                  <a:srgbClr val="FFC905"/>
                </a:solidFill>
                <a:latin typeface="Trebuchet MS"/>
                <a:cs typeface="Trebuchet MS"/>
              </a:rPr>
              <a:t>LIMITED CUTANEOUS SYSTEMIC SCLEROSIS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908788" y="8393259"/>
            <a:ext cx="3059829" cy="648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3302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solidFill>
                  <a:srgbClr val="BB7232"/>
                </a:solidFill>
                <a:latin typeface="Trebuchet MS"/>
                <a:cs typeface="Trebuchet MS"/>
              </a:rPr>
              <a:t>DIFFU</a:t>
            </a:r>
            <a:r>
              <a:rPr lang="en-US" sz="2200" dirty="0">
                <a:solidFill>
                  <a:srgbClr val="BB7232"/>
                </a:solidFill>
                <a:latin typeface="Trebuchet MS"/>
                <a:cs typeface="Trebuchet MS"/>
              </a:rPr>
              <a:t>SYSTEMIC</a:t>
            </a:r>
            <a:r>
              <a:rPr sz="2200" dirty="0">
                <a:solidFill>
                  <a:srgbClr val="BB7232"/>
                </a:solidFill>
                <a:latin typeface="Trebuchet MS"/>
                <a:cs typeface="Trebuchet MS"/>
              </a:rPr>
              <a:t>SE CUTANEOUS SCLEROSIS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51110" y="9944100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4200"/>
                </a:lnTo>
              </a:path>
            </a:pathLst>
          </a:custGeom>
          <a:ln w="12700">
            <a:solidFill>
              <a:srgbClr val="79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9536" y="2837230"/>
            <a:ext cx="2603500" cy="2603500"/>
            <a:chOff x="8629536" y="2837230"/>
            <a:chExt cx="2603500" cy="260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28372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53716" y="32614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53716" y="32614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8620" y="2833128"/>
            <a:ext cx="2603500" cy="7839709"/>
            <a:chOff x="388620" y="2833128"/>
            <a:chExt cx="2603500" cy="783970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33128"/>
              <a:ext cx="2602992" cy="26029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2840" y="32573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840" y="32573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3655" y="33842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6316" y="33827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67"/>
                  </a:moveTo>
                  <a:lnTo>
                    <a:pt x="426910" y="40576"/>
                  </a:lnTo>
                  <a:lnTo>
                    <a:pt x="420128" y="20955"/>
                  </a:lnTo>
                  <a:lnTo>
                    <a:pt x="406323" y="9169"/>
                  </a:lnTo>
                  <a:lnTo>
                    <a:pt x="387400" y="4267"/>
                  </a:lnTo>
                  <a:lnTo>
                    <a:pt x="367411" y="6680"/>
                  </a:lnTo>
                  <a:lnTo>
                    <a:pt x="332346" y="39255"/>
                  </a:lnTo>
                  <a:lnTo>
                    <a:pt x="303301" y="87210"/>
                  </a:lnTo>
                  <a:lnTo>
                    <a:pt x="211975" y="290614"/>
                  </a:lnTo>
                  <a:lnTo>
                    <a:pt x="236156" y="330517"/>
                  </a:lnTo>
                  <a:lnTo>
                    <a:pt x="255879" y="353021"/>
                  </a:lnTo>
                  <a:lnTo>
                    <a:pt x="281647" y="366433"/>
                  </a:lnTo>
                  <a:lnTo>
                    <a:pt x="323964" y="379044"/>
                  </a:lnTo>
                  <a:lnTo>
                    <a:pt x="329615" y="365836"/>
                  </a:lnTo>
                  <a:lnTo>
                    <a:pt x="339280" y="335978"/>
                  </a:lnTo>
                  <a:lnTo>
                    <a:pt x="352450" y="292303"/>
                  </a:lnTo>
                  <a:lnTo>
                    <a:pt x="358394" y="272630"/>
                  </a:lnTo>
                  <a:lnTo>
                    <a:pt x="362648" y="259600"/>
                  </a:lnTo>
                  <a:lnTo>
                    <a:pt x="367271" y="247370"/>
                  </a:lnTo>
                  <a:lnTo>
                    <a:pt x="374307" y="230124"/>
                  </a:lnTo>
                  <a:lnTo>
                    <a:pt x="399961" y="169710"/>
                  </a:lnTo>
                  <a:lnTo>
                    <a:pt x="413194" y="137756"/>
                  </a:lnTo>
                  <a:lnTo>
                    <a:pt x="421855" y="114414"/>
                  </a:lnTo>
                  <a:lnTo>
                    <a:pt x="426529" y="92506"/>
                  </a:lnTo>
                  <a:lnTo>
                    <a:pt x="428625" y="66167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33800"/>
              <a:ext cx="98120" cy="17622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616836" y="5472480"/>
            <a:ext cx="2603500" cy="2603500"/>
            <a:chOff x="8616836" y="5472480"/>
            <a:chExt cx="2603500" cy="260350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836" y="5472480"/>
              <a:ext cx="2602992" cy="26029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0410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410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95270" y="6102195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74961" y="66009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9245206" y="3417097"/>
            <a:ext cx="1383030" cy="1587500"/>
            <a:chOff x="9245206" y="3417097"/>
            <a:chExt cx="1383030" cy="1587500"/>
          </a:xfrm>
        </p:grpSpPr>
        <p:sp>
          <p:nvSpPr>
            <p:cNvPr id="28" name="object 28"/>
            <p:cNvSpPr/>
            <p:nvPr/>
          </p:nvSpPr>
          <p:spPr>
            <a:xfrm>
              <a:off x="9245206" y="34170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15253" y="39233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616836" y="8069630"/>
            <a:ext cx="2603500" cy="2603500"/>
            <a:chOff x="8616836" y="8069630"/>
            <a:chExt cx="2603500" cy="260350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836" y="8069630"/>
              <a:ext cx="2602992" cy="260299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0410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410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43631" y="8890418"/>
              <a:ext cx="1039494" cy="1160145"/>
            </a:xfrm>
            <a:custGeom>
              <a:avLst/>
              <a:gdLst/>
              <a:ahLst/>
              <a:cxnLst/>
              <a:rect l="l" t="t" r="r" b="b"/>
              <a:pathLst>
                <a:path w="1039495" h="1160145">
                  <a:moveTo>
                    <a:pt x="338569" y="439623"/>
                  </a:moveTo>
                  <a:lnTo>
                    <a:pt x="62928" y="187693"/>
                  </a:lnTo>
                  <a:lnTo>
                    <a:pt x="35191" y="178574"/>
                  </a:lnTo>
                  <a:lnTo>
                    <a:pt x="21082" y="182435"/>
                  </a:lnTo>
                  <a:lnTo>
                    <a:pt x="9131" y="191731"/>
                  </a:lnTo>
                  <a:lnTo>
                    <a:pt x="1701" y="204952"/>
                  </a:lnTo>
                  <a:lnTo>
                    <a:pt x="0" y="219468"/>
                  </a:lnTo>
                  <a:lnTo>
                    <a:pt x="3848" y="233578"/>
                  </a:lnTo>
                  <a:lnTo>
                    <a:pt x="275640" y="471385"/>
                  </a:lnTo>
                  <a:lnTo>
                    <a:pt x="300507" y="480618"/>
                  </a:lnTo>
                  <a:lnTo>
                    <a:pt x="308483" y="479780"/>
                  </a:lnTo>
                  <a:lnTo>
                    <a:pt x="336854" y="454139"/>
                  </a:lnTo>
                  <a:lnTo>
                    <a:pt x="338569" y="439623"/>
                  </a:lnTo>
                  <a:close/>
                </a:path>
                <a:path w="1039495" h="1160145">
                  <a:moveTo>
                    <a:pt x="477545" y="376847"/>
                  </a:moveTo>
                  <a:lnTo>
                    <a:pt x="76885" y="9334"/>
                  </a:lnTo>
                  <a:lnTo>
                    <a:pt x="49212" y="0"/>
                  </a:lnTo>
                  <a:lnTo>
                    <a:pt x="35077" y="3746"/>
                  </a:lnTo>
                  <a:lnTo>
                    <a:pt x="23050" y="12954"/>
                  </a:lnTo>
                  <a:lnTo>
                    <a:pt x="15532" y="26123"/>
                  </a:lnTo>
                  <a:lnTo>
                    <a:pt x="13703" y="40627"/>
                  </a:lnTo>
                  <a:lnTo>
                    <a:pt x="17449" y="54762"/>
                  </a:lnTo>
                  <a:lnTo>
                    <a:pt x="26670" y="66789"/>
                  </a:lnTo>
                  <a:lnTo>
                    <a:pt x="401243" y="394169"/>
                  </a:lnTo>
                  <a:lnTo>
                    <a:pt x="401243" y="1121638"/>
                  </a:lnTo>
                  <a:lnTo>
                    <a:pt x="404241" y="1136497"/>
                  </a:lnTo>
                  <a:lnTo>
                    <a:pt x="412407" y="1148626"/>
                  </a:lnTo>
                  <a:lnTo>
                    <a:pt x="424535" y="1156792"/>
                  </a:lnTo>
                  <a:lnTo>
                    <a:pt x="439394" y="1159789"/>
                  </a:lnTo>
                  <a:lnTo>
                    <a:pt x="454240" y="1156792"/>
                  </a:lnTo>
                  <a:lnTo>
                    <a:pt x="466369" y="1148626"/>
                  </a:lnTo>
                  <a:lnTo>
                    <a:pt x="474535" y="1136497"/>
                  </a:lnTo>
                  <a:lnTo>
                    <a:pt x="477545" y="1121638"/>
                  </a:lnTo>
                  <a:lnTo>
                    <a:pt x="477545" y="376847"/>
                  </a:lnTo>
                  <a:close/>
                </a:path>
                <a:path w="1039495" h="1160145">
                  <a:moveTo>
                    <a:pt x="1025271" y="40627"/>
                  </a:moveTo>
                  <a:lnTo>
                    <a:pt x="1023442" y="26123"/>
                  </a:lnTo>
                  <a:lnTo>
                    <a:pt x="1015936" y="12954"/>
                  </a:lnTo>
                  <a:lnTo>
                    <a:pt x="1003896" y="3759"/>
                  </a:lnTo>
                  <a:lnTo>
                    <a:pt x="989761" y="0"/>
                  </a:lnTo>
                  <a:lnTo>
                    <a:pt x="975245" y="1828"/>
                  </a:lnTo>
                  <a:lnTo>
                    <a:pt x="574484" y="348119"/>
                  </a:lnTo>
                  <a:lnTo>
                    <a:pt x="561441" y="376847"/>
                  </a:lnTo>
                  <a:lnTo>
                    <a:pt x="561441" y="1121638"/>
                  </a:lnTo>
                  <a:lnTo>
                    <a:pt x="564438" y="1136497"/>
                  </a:lnTo>
                  <a:lnTo>
                    <a:pt x="572604" y="1148626"/>
                  </a:lnTo>
                  <a:lnTo>
                    <a:pt x="584733" y="1156792"/>
                  </a:lnTo>
                  <a:lnTo>
                    <a:pt x="599592" y="1159789"/>
                  </a:lnTo>
                  <a:lnTo>
                    <a:pt x="614438" y="1156792"/>
                  </a:lnTo>
                  <a:lnTo>
                    <a:pt x="626567" y="1148626"/>
                  </a:lnTo>
                  <a:lnTo>
                    <a:pt x="634733" y="1136497"/>
                  </a:lnTo>
                  <a:lnTo>
                    <a:pt x="637743" y="1121638"/>
                  </a:lnTo>
                  <a:lnTo>
                    <a:pt x="637743" y="394169"/>
                  </a:lnTo>
                  <a:lnTo>
                    <a:pt x="1012317" y="66789"/>
                  </a:lnTo>
                  <a:lnTo>
                    <a:pt x="1021524" y="54762"/>
                  </a:lnTo>
                  <a:lnTo>
                    <a:pt x="1025271" y="40627"/>
                  </a:lnTo>
                  <a:close/>
                </a:path>
                <a:path w="1039495" h="1160145">
                  <a:moveTo>
                    <a:pt x="1038999" y="219468"/>
                  </a:moveTo>
                  <a:lnTo>
                    <a:pt x="1037285" y="204952"/>
                  </a:lnTo>
                  <a:lnTo>
                    <a:pt x="1029868" y="191731"/>
                  </a:lnTo>
                  <a:lnTo>
                    <a:pt x="1017905" y="182435"/>
                  </a:lnTo>
                  <a:lnTo>
                    <a:pt x="1003808" y="178574"/>
                  </a:lnTo>
                  <a:lnTo>
                    <a:pt x="989279" y="180289"/>
                  </a:lnTo>
                  <a:lnTo>
                    <a:pt x="976071" y="187693"/>
                  </a:lnTo>
                  <a:lnTo>
                    <a:pt x="713587" y="413550"/>
                  </a:lnTo>
                  <a:lnTo>
                    <a:pt x="704278" y="425513"/>
                  </a:lnTo>
                  <a:lnTo>
                    <a:pt x="700417" y="439623"/>
                  </a:lnTo>
                  <a:lnTo>
                    <a:pt x="702132" y="454139"/>
                  </a:lnTo>
                  <a:lnTo>
                    <a:pt x="730504" y="479780"/>
                  </a:lnTo>
                  <a:lnTo>
                    <a:pt x="738492" y="480618"/>
                  </a:lnTo>
                  <a:lnTo>
                    <a:pt x="745070" y="480060"/>
                  </a:lnTo>
                  <a:lnTo>
                    <a:pt x="1025842" y="245529"/>
                  </a:lnTo>
                  <a:lnTo>
                    <a:pt x="1038999" y="219468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717440" y="10813640"/>
            <a:ext cx="710565" cy="573405"/>
            <a:chOff x="4717440" y="10813640"/>
            <a:chExt cx="710565" cy="57340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813640"/>
              <a:ext cx="710184" cy="57302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871243" y="10966040"/>
              <a:ext cx="401955" cy="289560"/>
            </a:xfrm>
            <a:custGeom>
              <a:avLst/>
              <a:gdLst/>
              <a:ahLst/>
              <a:cxnLst/>
              <a:rect l="l" t="t" r="r" b="b"/>
              <a:pathLst>
                <a:path w="401954" h="289559">
                  <a:moveTo>
                    <a:pt x="119322" y="0"/>
                  </a:moveTo>
                  <a:lnTo>
                    <a:pt x="90615" y="20132"/>
                  </a:lnTo>
                  <a:lnTo>
                    <a:pt x="67406" y="32242"/>
                  </a:lnTo>
                  <a:lnTo>
                    <a:pt x="45286" y="46223"/>
                  </a:lnTo>
                  <a:lnTo>
                    <a:pt x="19843" y="71970"/>
                  </a:lnTo>
                  <a:lnTo>
                    <a:pt x="532" y="115317"/>
                  </a:lnTo>
                  <a:lnTo>
                    <a:pt x="0" y="159416"/>
                  </a:lnTo>
                  <a:lnTo>
                    <a:pt x="7535" y="193657"/>
                  </a:lnTo>
                  <a:lnTo>
                    <a:pt x="12426" y="207429"/>
                  </a:lnTo>
                  <a:lnTo>
                    <a:pt x="1298" y="265810"/>
                  </a:lnTo>
                  <a:lnTo>
                    <a:pt x="15890" y="289239"/>
                  </a:lnTo>
                  <a:lnTo>
                    <a:pt x="72673" y="281288"/>
                  </a:lnTo>
                  <a:lnTo>
                    <a:pt x="188118" y="245529"/>
                  </a:lnTo>
                  <a:lnTo>
                    <a:pt x="234191" y="225062"/>
                  </a:lnTo>
                  <a:lnTo>
                    <a:pt x="274686" y="197674"/>
                  </a:lnTo>
                  <a:lnTo>
                    <a:pt x="310653" y="166758"/>
                  </a:lnTo>
                  <a:lnTo>
                    <a:pt x="343143" y="135708"/>
                  </a:lnTo>
                  <a:lnTo>
                    <a:pt x="373208" y="107917"/>
                  </a:lnTo>
                  <a:lnTo>
                    <a:pt x="401897" y="86779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382924" y="2745779"/>
            <a:ext cx="4891405" cy="8649335"/>
            <a:chOff x="3382924" y="2745779"/>
            <a:chExt cx="4891405" cy="864933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821578"/>
              <a:ext cx="710184" cy="5730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746594"/>
              <a:ext cx="4750816" cy="84919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505" y="8298090"/>
              <a:ext cx="770926" cy="28993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544" y="8298090"/>
              <a:ext cx="761997" cy="29241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3" y="2745779"/>
              <a:ext cx="855149" cy="13518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9" y="5344820"/>
              <a:ext cx="4750333" cy="18501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003023" y="5673532"/>
              <a:ext cx="226695" cy="370840"/>
            </a:xfrm>
            <a:custGeom>
              <a:avLst/>
              <a:gdLst/>
              <a:ahLst/>
              <a:cxnLst/>
              <a:rect l="l" t="t" r="r" b="b"/>
              <a:pathLst>
                <a:path w="226695" h="370839">
                  <a:moveTo>
                    <a:pt x="83253" y="0"/>
                  </a:moveTo>
                  <a:lnTo>
                    <a:pt x="31578" y="14170"/>
                  </a:lnTo>
                  <a:lnTo>
                    <a:pt x="1326" y="67231"/>
                  </a:lnTo>
                  <a:lnTo>
                    <a:pt x="0" y="96902"/>
                  </a:lnTo>
                  <a:lnTo>
                    <a:pt x="5429" y="117568"/>
                  </a:lnTo>
                  <a:lnTo>
                    <a:pt x="13495" y="135482"/>
                  </a:lnTo>
                  <a:lnTo>
                    <a:pt x="21097" y="153438"/>
                  </a:lnTo>
                  <a:lnTo>
                    <a:pt x="25133" y="174232"/>
                  </a:lnTo>
                  <a:lnTo>
                    <a:pt x="23905" y="194815"/>
                  </a:lnTo>
                  <a:lnTo>
                    <a:pt x="20299" y="216823"/>
                  </a:lnTo>
                  <a:lnTo>
                    <a:pt x="17491" y="238853"/>
                  </a:lnTo>
                  <a:lnTo>
                    <a:pt x="23251" y="278622"/>
                  </a:lnTo>
                  <a:lnTo>
                    <a:pt x="36871" y="315452"/>
                  </a:lnTo>
                  <a:lnTo>
                    <a:pt x="73958" y="358151"/>
                  </a:lnTo>
                  <a:lnTo>
                    <a:pt x="108877" y="370295"/>
                  </a:lnTo>
                  <a:lnTo>
                    <a:pt x="118635" y="369879"/>
                  </a:lnTo>
                  <a:lnTo>
                    <a:pt x="159589" y="353448"/>
                  </a:lnTo>
                  <a:lnTo>
                    <a:pt x="202270" y="308866"/>
                  </a:lnTo>
                  <a:lnTo>
                    <a:pt x="220010" y="264577"/>
                  </a:lnTo>
                  <a:lnTo>
                    <a:pt x="226486" y="215728"/>
                  </a:lnTo>
                  <a:lnTo>
                    <a:pt x="223677" y="165889"/>
                  </a:lnTo>
                  <a:lnTo>
                    <a:pt x="213563" y="118632"/>
                  </a:lnTo>
                  <a:lnTo>
                    <a:pt x="190306" y="66867"/>
                  </a:lnTo>
                  <a:lnTo>
                    <a:pt x="152247" y="25388"/>
                  </a:lnTo>
                  <a:lnTo>
                    <a:pt x="107749" y="3875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75134" y="5804306"/>
              <a:ext cx="50165" cy="297815"/>
            </a:xfrm>
            <a:custGeom>
              <a:avLst/>
              <a:gdLst/>
              <a:ahLst/>
              <a:cxnLst/>
              <a:rect l="l" t="t" r="r" b="b"/>
              <a:pathLst>
                <a:path w="50164" h="297814">
                  <a:moveTo>
                    <a:pt x="44335" y="0"/>
                  </a:moveTo>
                  <a:lnTo>
                    <a:pt x="26765" y="17134"/>
                  </a:lnTo>
                  <a:lnTo>
                    <a:pt x="13085" y="37228"/>
                  </a:lnTo>
                  <a:lnTo>
                    <a:pt x="3946" y="59634"/>
                  </a:lnTo>
                  <a:lnTo>
                    <a:pt x="0" y="83705"/>
                  </a:lnTo>
                  <a:lnTo>
                    <a:pt x="237" y="108847"/>
                  </a:lnTo>
                  <a:lnTo>
                    <a:pt x="7459" y="158659"/>
                  </a:lnTo>
                  <a:lnTo>
                    <a:pt x="22962" y="215016"/>
                  </a:lnTo>
                  <a:lnTo>
                    <a:pt x="32210" y="240412"/>
                  </a:lnTo>
                  <a:lnTo>
                    <a:pt x="41129" y="265820"/>
                  </a:lnTo>
                  <a:lnTo>
                    <a:pt x="49758" y="297764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838435"/>
              <a:ext cx="69062" cy="9290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467736" y="5673532"/>
              <a:ext cx="226695" cy="370840"/>
            </a:xfrm>
            <a:custGeom>
              <a:avLst/>
              <a:gdLst/>
              <a:ahLst/>
              <a:cxnLst/>
              <a:rect l="l" t="t" r="r" b="b"/>
              <a:pathLst>
                <a:path w="226695" h="370839">
                  <a:moveTo>
                    <a:pt x="143233" y="0"/>
                  </a:moveTo>
                  <a:lnTo>
                    <a:pt x="95425" y="12531"/>
                  </a:lnTo>
                  <a:lnTo>
                    <a:pt x="53342" y="44387"/>
                  </a:lnTo>
                  <a:lnTo>
                    <a:pt x="22717" y="91918"/>
                  </a:lnTo>
                  <a:lnTo>
                    <a:pt x="2809" y="165889"/>
                  </a:lnTo>
                  <a:lnTo>
                    <a:pt x="0" y="215728"/>
                  </a:lnTo>
                  <a:lnTo>
                    <a:pt x="6475" y="264577"/>
                  </a:lnTo>
                  <a:lnTo>
                    <a:pt x="24216" y="308866"/>
                  </a:lnTo>
                  <a:lnTo>
                    <a:pt x="55201" y="345022"/>
                  </a:lnTo>
                  <a:lnTo>
                    <a:pt x="88916" y="364832"/>
                  </a:lnTo>
                  <a:lnTo>
                    <a:pt x="117609" y="370295"/>
                  </a:lnTo>
                  <a:lnTo>
                    <a:pt x="135642" y="366624"/>
                  </a:lnTo>
                  <a:lnTo>
                    <a:pt x="179483" y="332309"/>
                  </a:lnTo>
                  <a:lnTo>
                    <a:pt x="197347" y="297414"/>
                  </a:lnTo>
                  <a:lnTo>
                    <a:pt x="207830" y="259500"/>
                  </a:lnTo>
                  <a:lnTo>
                    <a:pt x="208995" y="238853"/>
                  </a:lnTo>
                  <a:lnTo>
                    <a:pt x="206186" y="216823"/>
                  </a:lnTo>
                  <a:lnTo>
                    <a:pt x="202581" y="194815"/>
                  </a:lnTo>
                  <a:lnTo>
                    <a:pt x="201353" y="174232"/>
                  </a:lnTo>
                  <a:lnTo>
                    <a:pt x="205389" y="153438"/>
                  </a:lnTo>
                  <a:lnTo>
                    <a:pt x="212990" y="135482"/>
                  </a:lnTo>
                  <a:lnTo>
                    <a:pt x="221057" y="117568"/>
                  </a:lnTo>
                  <a:lnTo>
                    <a:pt x="226486" y="96902"/>
                  </a:lnTo>
                  <a:lnTo>
                    <a:pt x="225159" y="67231"/>
                  </a:lnTo>
                  <a:lnTo>
                    <a:pt x="214300" y="37869"/>
                  </a:lnTo>
                  <a:lnTo>
                    <a:pt x="194907" y="14170"/>
                  </a:lnTo>
                  <a:lnTo>
                    <a:pt x="167977" y="1487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72213" y="5804306"/>
              <a:ext cx="50165" cy="297815"/>
            </a:xfrm>
            <a:custGeom>
              <a:avLst/>
              <a:gdLst/>
              <a:ahLst/>
              <a:cxnLst/>
              <a:rect l="l" t="t" r="r" b="b"/>
              <a:pathLst>
                <a:path w="50164" h="297814">
                  <a:moveTo>
                    <a:pt x="5422" y="0"/>
                  </a:moveTo>
                  <a:lnTo>
                    <a:pt x="22992" y="17134"/>
                  </a:lnTo>
                  <a:lnTo>
                    <a:pt x="36672" y="37228"/>
                  </a:lnTo>
                  <a:lnTo>
                    <a:pt x="45811" y="59634"/>
                  </a:lnTo>
                  <a:lnTo>
                    <a:pt x="49758" y="83705"/>
                  </a:lnTo>
                  <a:lnTo>
                    <a:pt x="49521" y="108847"/>
                  </a:lnTo>
                  <a:lnTo>
                    <a:pt x="42298" y="158659"/>
                  </a:lnTo>
                  <a:lnTo>
                    <a:pt x="26796" y="215016"/>
                  </a:lnTo>
                  <a:lnTo>
                    <a:pt x="17548" y="240412"/>
                  </a:lnTo>
                  <a:lnTo>
                    <a:pt x="8628" y="265820"/>
                  </a:lnTo>
                  <a:lnTo>
                    <a:pt x="0" y="297764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838435"/>
              <a:ext cx="69062" cy="9290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562854" y="4689538"/>
              <a:ext cx="537210" cy="677545"/>
            </a:xfrm>
            <a:custGeom>
              <a:avLst/>
              <a:gdLst/>
              <a:ahLst/>
              <a:cxnLst/>
              <a:rect l="l" t="t" r="r" b="b"/>
              <a:pathLst>
                <a:path w="537210" h="677545">
                  <a:moveTo>
                    <a:pt x="536099" y="531781"/>
                  </a:moveTo>
                  <a:lnTo>
                    <a:pt x="86284" y="531781"/>
                  </a:lnTo>
                  <a:lnTo>
                    <a:pt x="91732" y="544245"/>
                  </a:lnTo>
                  <a:lnTo>
                    <a:pt x="118184" y="585663"/>
                  </a:lnTo>
                  <a:lnTo>
                    <a:pt x="154266" y="618909"/>
                  </a:lnTo>
                  <a:lnTo>
                    <a:pt x="212994" y="650748"/>
                  </a:lnTo>
                  <a:lnTo>
                    <a:pt x="277228" y="669366"/>
                  </a:lnTo>
                  <a:lnTo>
                    <a:pt x="334287" y="676359"/>
                  </a:lnTo>
                  <a:lnTo>
                    <a:pt x="363037" y="677347"/>
                  </a:lnTo>
                  <a:lnTo>
                    <a:pt x="391794" y="676998"/>
                  </a:lnTo>
                  <a:lnTo>
                    <a:pt x="440672" y="672968"/>
                  </a:lnTo>
                  <a:lnTo>
                    <a:pt x="484911" y="653364"/>
                  </a:lnTo>
                  <a:lnTo>
                    <a:pt x="521669" y="602140"/>
                  </a:lnTo>
                  <a:lnTo>
                    <a:pt x="536930" y="540715"/>
                  </a:lnTo>
                  <a:lnTo>
                    <a:pt x="536099" y="531781"/>
                  </a:lnTo>
                  <a:close/>
                </a:path>
                <a:path w="537210" h="677545">
                  <a:moveTo>
                    <a:pt x="121321" y="90838"/>
                  </a:moveTo>
                  <a:lnTo>
                    <a:pt x="79216" y="100288"/>
                  </a:lnTo>
                  <a:lnTo>
                    <a:pt x="74283" y="104772"/>
                  </a:lnTo>
                  <a:lnTo>
                    <a:pt x="74409" y="110178"/>
                  </a:lnTo>
                  <a:lnTo>
                    <a:pt x="76873" y="153428"/>
                  </a:lnTo>
                  <a:lnTo>
                    <a:pt x="84993" y="212063"/>
                  </a:lnTo>
                  <a:lnTo>
                    <a:pt x="88758" y="229068"/>
                  </a:lnTo>
                  <a:lnTo>
                    <a:pt x="89788" y="241274"/>
                  </a:lnTo>
                  <a:lnTo>
                    <a:pt x="83616" y="260271"/>
                  </a:lnTo>
                  <a:lnTo>
                    <a:pt x="70900" y="291018"/>
                  </a:lnTo>
                  <a:lnTo>
                    <a:pt x="57456" y="326126"/>
                  </a:lnTo>
                  <a:lnTo>
                    <a:pt x="49098" y="358203"/>
                  </a:lnTo>
                  <a:lnTo>
                    <a:pt x="48148" y="384849"/>
                  </a:lnTo>
                  <a:lnTo>
                    <a:pt x="51195" y="408589"/>
                  </a:lnTo>
                  <a:lnTo>
                    <a:pt x="55454" y="429421"/>
                  </a:lnTo>
                  <a:lnTo>
                    <a:pt x="58140" y="447344"/>
                  </a:lnTo>
                  <a:lnTo>
                    <a:pt x="56082" y="463357"/>
                  </a:lnTo>
                  <a:lnTo>
                    <a:pt x="49418" y="478520"/>
                  </a:lnTo>
                  <a:lnTo>
                    <a:pt x="40331" y="492954"/>
                  </a:lnTo>
                  <a:lnTo>
                    <a:pt x="31000" y="506780"/>
                  </a:lnTo>
                  <a:lnTo>
                    <a:pt x="21254" y="528541"/>
                  </a:lnTo>
                  <a:lnTo>
                    <a:pt x="11142" y="558780"/>
                  </a:lnTo>
                  <a:lnTo>
                    <a:pt x="3200" y="585663"/>
                  </a:lnTo>
                  <a:lnTo>
                    <a:pt x="0" y="597217"/>
                  </a:lnTo>
                  <a:lnTo>
                    <a:pt x="9363" y="607388"/>
                  </a:lnTo>
                  <a:lnTo>
                    <a:pt x="15427" y="612908"/>
                  </a:lnTo>
                  <a:lnTo>
                    <a:pt x="20838" y="615694"/>
                  </a:lnTo>
                  <a:lnTo>
                    <a:pt x="28244" y="617664"/>
                  </a:lnTo>
                  <a:lnTo>
                    <a:pt x="41466" y="618858"/>
                  </a:lnTo>
                  <a:lnTo>
                    <a:pt x="52425" y="617175"/>
                  </a:lnTo>
                  <a:lnTo>
                    <a:pt x="59898" y="614664"/>
                  </a:lnTo>
                  <a:lnTo>
                    <a:pt x="62661" y="613371"/>
                  </a:lnTo>
                  <a:lnTo>
                    <a:pt x="74474" y="559863"/>
                  </a:lnTo>
                  <a:lnTo>
                    <a:pt x="81440" y="534827"/>
                  </a:lnTo>
                  <a:lnTo>
                    <a:pt x="86284" y="531781"/>
                  </a:lnTo>
                  <a:lnTo>
                    <a:pt x="536099" y="531781"/>
                  </a:lnTo>
                  <a:lnTo>
                    <a:pt x="533369" y="502458"/>
                  </a:lnTo>
                  <a:lnTo>
                    <a:pt x="523484" y="449333"/>
                  </a:lnTo>
                  <a:lnTo>
                    <a:pt x="513927" y="395859"/>
                  </a:lnTo>
                  <a:lnTo>
                    <a:pt x="511352" y="356552"/>
                  </a:lnTo>
                  <a:lnTo>
                    <a:pt x="512570" y="324689"/>
                  </a:lnTo>
                  <a:lnTo>
                    <a:pt x="506412" y="289204"/>
                  </a:lnTo>
                  <a:lnTo>
                    <a:pt x="487739" y="256386"/>
                  </a:lnTo>
                  <a:lnTo>
                    <a:pt x="451408" y="232524"/>
                  </a:lnTo>
                  <a:lnTo>
                    <a:pt x="437921" y="229006"/>
                  </a:lnTo>
                  <a:lnTo>
                    <a:pt x="405028" y="229006"/>
                  </a:lnTo>
                  <a:lnTo>
                    <a:pt x="396196" y="209104"/>
                  </a:lnTo>
                  <a:lnTo>
                    <a:pt x="393095" y="197091"/>
                  </a:lnTo>
                  <a:lnTo>
                    <a:pt x="394007" y="193802"/>
                  </a:lnTo>
                  <a:lnTo>
                    <a:pt x="294246" y="193802"/>
                  </a:lnTo>
                  <a:lnTo>
                    <a:pt x="256681" y="181271"/>
                  </a:lnTo>
                  <a:lnTo>
                    <a:pt x="230289" y="177330"/>
                  </a:lnTo>
                  <a:lnTo>
                    <a:pt x="232119" y="170865"/>
                  </a:lnTo>
                  <a:lnTo>
                    <a:pt x="149872" y="170865"/>
                  </a:lnTo>
                  <a:lnTo>
                    <a:pt x="129514" y="94310"/>
                  </a:lnTo>
                  <a:lnTo>
                    <a:pt x="125615" y="91756"/>
                  </a:lnTo>
                  <a:lnTo>
                    <a:pt x="121321" y="90838"/>
                  </a:lnTo>
                  <a:close/>
                </a:path>
                <a:path w="537210" h="677545">
                  <a:moveTo>
                    <a:pt x="417212" y="226702"/>
                  </a:moveTo>
                  <a:lnTo>
                    <a:pt x="408148" y="228032"/>
                  </a:lnTo>
                  <a:lnTo>
                    <a:pt x="405028" y="229006"/>
                  </a:lnTo>
                  <a:lnTo>
                    <a:pt x="437921" y="229006"/>
                  </a:lnTo>
                  <a:lnTo>
                    <a:pt x="431779" y="227404"/>
                  </a:lnTo>
                  <a:lnTo>
                    <a:pt x="417212" y="226702"/>
                  </a:lnTo>
                  <a:close/>
                </a:path>
                <a:path w="537210" h="677545">
                  <a:moveTo>
                    <a:pt x="459778" y="170662"/>
                  </a:moveTo>
                  <a:lnTo>
                    <a:pt x="415107" y="170662"/>
                  </a:lnTo>
                  <a:lnTo>
                    <a:pt x="425157" y="171446"/>
                  </a:lnTo>
                  <a:lnTo>
                    <a:pt x="439585" y="176263"/>
                  </a:lnTo>
                  <a:lnTo>
                    <a:pt x="451300" y="182961"/>
                  </a:lnTo>
                  <a:lnTo>
                    <a:pt x="464591" y="192435"/>
                  </a:lnTo>
                  <a:lnTo>
                    <a:pt x="475482" y="200896"/>
                  </a:lnTo>
                  <a:lnTo>
                    <a:pt x="479996" y="204558"/>
                  </a:lnTo>
                  <a:lnTo>
                    <a:pt x="483704" y="199174"/>
                  </a:lnTo>
                  <a:lnTo>
                    <a:pt x="459778" y="170662"/>
                  </a:lnTo>
                  <a:close/>
                </a:path>
                <a:path w="537210" h="677545">
                  <a:moveTo>
                    <a:pt x="346847" y="147296"/>
                  </a:moveTo>
                  <a:lnTo>
                    <a:pt x="252901" y="147296"/>
                  </a:lnTo>
                  <a:lnTo>
                    <a:pt x="262877" y="149177"/>
                  </a:lnTo>
                  <a:lnTo>
                    <a:pt x="273034" y="155072"/>
                  </a:lnTo>
                  <a:lnTo>
                    <a:pt x="293601" y="191094"/>
                  </a:lnTo>
                  <a:lnTo>
                    <a:pt x="294246" y="193802"/>
                  </a:lnTo>
                  <a:lnTo>
                    <a:pt x="394007" y="193802"/>
                  </a:lnTo>
                  <a:lnTo>
                    <a:pt x="395582" y="188126"/>
                  </a:lnTo>
                  <a:lnTo>
                    <a:pt x="396417" y="186994"/>
                  </a:lnTo>
                  <a:lnTo>
                    <a:pt x="368541" y="186994"/>
                  </a:lnTo>
                  <a:lnTo>
                    <a:pt x="357977" y="167948"/>
                  </a:lnTo>
                  <a:lnTo>
                    <a:pt x="346847" y="147296"/>
                  </a:lnTo>
                  <a:close/>
                </a:path>
                <a:path w="537210" h="677545">
                  <a:moveTo>
                    <a:pt x="385724" y="147789"/>
                  </a:moveTo>
                  <a:lnTo>
                    <a:pt x="368262" y="152935"/>
                  </a:lnTo>
                  <a:lnTo>
                    <a:pt x="364825" y="167211"/>
                  </a:lnTo>
                  <a:lnTo>
                    <a:pt x="364760" y="167948"/>
                  </a:lnTo>
                  <a:lnTo>
                    <a:pt x="367372" y="182285"/>
                  </a:lnTo>
                  <a:lnTo>
                    <a:pt x="368541" y="186994"/>
                  </a:lnTo>
                  <a:lnTo>
                    <a:pt x="396417" y="186994"/>
                  </a:lnTo>
                  <a:lnTo>
                    <a:pt x="403558" y="177330"/>
                  </a:lnTo>
                  <a:lnTo>
                    <a:pt x="408279" y="172955"/>
                  </a:lnTo>
                  <a:lnTo>
                    <a:pt x="415107" y="170662"/>
                  </a:lnTo>
                  <a:lnTo>
                    <a:pt x="459778" y="170662"/>
                  </a:lnTo>
                  <a:lnTo>
                    <a:pt x="459430" y="170247"/>
                  </a:lnTo>
                  <a:lnTo>
                    <a:pt x="443622" y="156119"/>
                  </a:lnTo>
                  <a:lnTo>
                    <a:pt x="409625" y="156108"/>
                  </a:lnTo>
                  <a:lnTo>
                    <a:pt x="405742" y="155640"/>
                  </a:lnTo>
                  <a:lnTo>
                    <a:pt x="401908" y="153158"/>
                  </a:lnTo>
                  <a:lnTo>
                    <a:pt x="395958" y="150071"/>
                  </a:lnTo>
                  <a:lnTo>
                    <a:pt x="385724" y="147789"/>
                  </a:lnTo>
                  <a:close/>
                </a:path>
                <a:path w="537210" h="677545">
                  <a:moveTo>
                    <a:pt x="189928" y="16471"/>
                  </a:moveTo>
                  <a:lnTo>
                    <a:pt x="182168" y="26162"/>
                  </a:lnTo>
                  <a:lnTo>
                    <a:pt x="183464" y="36499"/>
                  </a:lnTo>
                  <a:lnTo>
                    <a:pt x="183464" y="49415"/>
                  </a:lnTo>
                  <a:lnTo>
                    <a:pt x="182049" y="62555"/>
                  </a:lnTo>
                  <a:lnTo>
                    <a:pt x="177969" y="80905"/>
                  </a:lnTo>
                  <a:lnTo>
                    <a:pt x="171468" y="101922"/>
                  </a:lnTo>
                  <a:lnTo>
                    <a:pt x="162788" y="123063"/>
                  </a:lnTo>
                  <a:lnTo>
                    <a:pt x="155321" y="141976"/>
                  </a:lnTo>
                  <a:lnTo>
                    <a:pt x="151487" y="157137"/>
                  </a:lnTo>
                  <a:lnTo>
                    <a:pt x="150074" y="167211"/>
                  </a:lnTo>
                  <a:lnTo>
                    <a:pt x="149872" y="170865"/>
                  </a:lnTo>
                  <a:lnTo>
                    <a:pt x="232119" y="170865"/>
                  </a:lnTo>
                  <a:lnTo>
                    <a:pt x="233480" y="166054"/>
                  </a:lnTo>
                  <a:lnTo>
                    <a:pt x="236059" y="159469"/>
                  </a:lnTo>
                  <a:lnTo>
                    <a:pt x="239388" y="155029"/>
                  </a:lnTo>
                  <a:lnTo>
                    <a:pt x="244830" y="150190"/>
                  </a:lnTo>
                  <a:lnTo>
                    <a:pt x="252901" y="147296"/>
                  </a:lnTo>
                  <a:lnTo>
                    <a:pt x="346847" y="147296"/>
                  </a:lnTo>
                  <a:lnTo>
                    <a:pt x="337624" y="130181"/>
                  </a:lnTo>
                  <a:lnTo>
                    <a:pt x="315207" y="87718"/>
                  </a:lnTo>
                  <a:lnTo>
                    <a:pt x="310210" y="77838"/>
                  </a:lnTo>
                  <a:lnTo>
                    <a:pt x="213182" y="77838"/>
                  </a:lnTo>
                  <a:lnTo>
                    <a:pt x="207246" y="27842"/>
                  </a:lnTo>
                  <a:lnTo>
                    <a:pt x="202844" y="17119"/>
                  </a:lnTo>
                  <a:lnTo>
                    <a:pt x="189928" y="16471"/>
                  </a:lnTo>
                  <a:close/>
                </a:path>
                <a:path w="537210" h="677545">
                  <a:moveTo>
                    <a:pt x="429335" y="152752"/>
                  </a:moveTo>
                  <a:lnTo>
                    <a:pt x="409625" y="156108"/>
                  </a:lnTo>
                  <a:lnTo>
                    <a:pt x="443574" y="156108"/>
                  </a:lnTo>
                  <a:lnTo>
                    <a:pt x="429335" y="152752"/>
                  </a:lnTo>
                  <a:close/>
                </a:path>
                <a:path w="537210" h="677545">
                  <a:moveTo>
                    <a:pt x="275831" y="0"/>
                  </a:moveTo>
                  <a:lnTo>
                    <a:pt x="237608" y="31913"/>
                  </a:lnTo>
                  <a:lnTo>
                    <a:pt x="235775" y="46332"/>
                  </a:lnTo>
                  <a:lnTo>
                    <a:pt x="233542" y="56317"/>
                  </a:lnTo>
                  <a:lnTo>
                    <a:pt x="229971" y="67500"/>
                  </a:lnTo>
                  <a:lnTo>
                    <a:pt x="228028" y="73317"/>
                  </a:lnTo>
                  <a:lnTo>
                    <a:pt x="213182" y="77838"/>
                  </a:lnTo>
                  <a:lnTo>
                    <a:pt x="310210" y="77838"/>
                  </a:lnTo>
                  <a:lnTo>
                    <a:pt x="298449" y="54584"/>
                  </a:lnTo>
                  <a:lnTo>
                    <a:pt x="290860" y="34721"/>
                  </a:lnTo>
                  <a:lnTo>
                    <a:pt x="287388" y="18735"/>
                  </a:lnTo>
                  <a:lnTo>
                    <a:pt x="286459" y="8078"/>
                  </a:lnTo>
                  <a:lnTo>
                    <a:pt x="286499" y="4203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539864"/>
              <a:ext cx="816863" cy="81381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548024" y="6704964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2275" y="0"/>
                  </a:moveTo>
                  <a:lnTo>
                    <a:pt x="108839" y="44754"/>
                  </a:lnTo>
                  <a:lnTo>
                    <a:pt x="86637" y="107221"/>
                  </a:lnTo>
                  <a:lnTo>
                    <a:pt x="63766" y="167804"/>
                  </a:lnTo>
                  <a:lnTo>
                    <a:pt x="48323" y="206908"/>
                  </a:lnTo>
                  <a:lnTo>
                    <a:pt x="37965" y="233710"/>
                  </a:lnTo>
                  <a:lnTo>
                    <a:pt x="21666" y="278787"/>
                  </a:lnTo>
                  <a:lnTo>
                    <a:pt x="6614" y="325373"/>
                  </a:lnTo>
                  <a:lnTo>
                    <a:pt x="0" y="356704"/>
                  </a:lnTo>
                  <a:lnTo>
                    <a:pt x="1978" y="371378"/>
                  </a:lnTo>
                  <a:lnTo>
                    <a:pt x="7254" y="380107"/>
                  </a:lnTo>
                  <a:lnTo>
                    <a:pt x="14841" y="384308"/>
                  </a:lnTo>
                  <a:lnTo>
                    <a:pt x="23748" y="385394"/>
                  </a:lnTo>
                  <a:lnTo>
                    <a:pt x="30836" y="382306"/>
                  </a:lnTo>
                  <a:lnTo>
                    <a:pt x="63347" y="350418"/>
                  </a:lnTo>
                  <a:lnTo>
                    <a:pt x="94278" y="290856"/>
                  </a:lnTo>
                  <a:lnTo>
                    <a:pt x="112382" y="253083"/>
                  </a:lnTo>
                  <a:lnTo>
                    <a:pt x="126047" y="225666"/>
                  </a:lnTo>
                  <a:lnTo>
                    <a:pt x="138354" y="199195"/>
                  </a:lnTo>
                  <a:lnTo>
                    <a:pt x="153827" y="164144"/>
                  </a:lnTo>
                  <a:lnTo>
                    <a:pt x="168754" y="134394"/>
                  </a:lnTo>
                  <a:lnTo>
                    <a:pt x="179425" y="123824"/>
                  </a:lnTo>
                  <a:lnTo>
                    <a:pt x="187682" y="145613"/>
                  </a:lnTo>
                  <a:lnTo>
                    <a:pt x="187274" y="184261"/>
                  </a:lnTo>
                  <a:lnTo>
                    <a:pt x="180835" y="237553"/>
                  </a:lnTo>
                  <a:lnTo>
                    <a:pt x="169798" y="296922"/>
                  </a:lnTo>
                  <a:lnTo>
                    <a:pt x="160134" y="345327"/>
                  </a:lnTo>
                  <a:lnTo>
                    <a:pt x="146488" y="392079"/>
                  </a:lnTo>
                  <a:lnTo>
                    <a:pt x="141092" y="410770"/>
                  </a:lnTo>
                  <a:lnTo>
                    <a:pt x="137718" y="424357"/>
                  </a:lnTo>
                  <a:lnTo>
                    <a:pt x="136601" y="437491"/>
                  </a:lnTo>
                  <a:lnTo>
                    <a:pt x="137298" y="453342"/>
                  </a:lnTo>
                  <a:lnTo>
                    <a:pt x="139906" y="467731"/>
                  </a:lnTo>
                  <a:lnTo>
                    <a:pt x="144525" y="476478"/>
                  </a:lnTo>
                  <a:lnTo>
                    <a:pt x="155068" y="481807"/>
                  </a:lnTo>
                  <a:lnTo>
                    <a:pt x="165833" y="482882"/>
                  </a:lnTo>
                  <a:lnTo>
                    <a:pt x="175240" y="481086"/>
                  </a:lnTo>
                  <a:lnTo>
                    <a:pt x="198048" y="449641"/>
                  </a:lnTo>
                  <a:lnTo>
                    <a:pt x="244030" y="313220"/>
                  </a:lnTo>
                  <a:lnTo>
                    <a:pt x="262225" y="244323"/>
                  </a:lnTo>
                  <a:lnTo>
                    <a:pt x="271813" y="206005"/>
                  </a:lnTo>
                  <a:lnTo>
                    <a:pt x="277850" y="165836"/>
                  </a:lnTo>
                  <a:lnTo>
                    <a:pt x="280793" y="153077"/>
                  </a:lnTo>
                  <a:lnTo>
                    <a:pt x="285095" y="154362"/>
                  </a:lnTo>
                  <a:lnTo>
                    <a:pt x="289398" y="163800"/>
                  </a:lnTo>
                  <a:lnTo>
                    <a:pt x="292341" y="175501"/>
                  </a:lnTo>
                  <a:lnTo>
                    <a:pt x="292578" y="191742"/>
                  </a:lnTo>
                  <a:lnTo>
                    <a:pt x="290377" y="215010"/>
                  </a:lnTo>
                  <a:lnTo>
                    <a:pt x="286803" y="239755"/>
                  </a:lnTo>
                  <a:lnTo>
                    <a:pt x="282917" y="260426"/>
                  </a:lnTo>
                  <a:lnTo>
                    <a:pt x="280266" y="275047"/>
                  </a:lnTo>
                  <a:lnTo>
                    <a:pt x="278731" y="288591"/>
                  </a:lnTo>
                  <a:lnTo>
                    <a:pt x="278022" y="300645"/>
                  </a:lnTo>
                  <a:lnTo>
                    <a:pt x="277850" y="310794"/>
                  </a:lnTo>
                  <a:lnTo>
                    <a:pt x="274792" y="333449"/>
                  </a:lnTo>
                  <a:lnTo>
                    <a:pt x="267884" y="372408"/>
                  </a:lnTo>
                  <a:lnTo>
                    <a:pt x="260523" y="411367"/>
                  </a:lnTo>
                  <a:lnTo>
                    <a:pt x="256108" y="434022"/>
                  </a:lnTo>
                  <a:lnTo>
                    <a:pt x="254766" y="444366"/>
                  </a:lnTo>
                  <a:lnTo>
                    <a:pt x="255557" y="456030"/>
                  </a:lnTo>
                  <a:lnTo>
                    <a:pt x="260246" y="467139"/>
                  </a:lnTo>
                  <a:lnTo>
                    <a:pt x="270598" y="475818"/>
                  </a:lnTo>
                  <a:lnTo>
                    <a:pt x="277763" y="477754"/>
                  </a:lnTo>
                  <a:lnTo>
                    <a:pt x="285080" y="475783"/>
                  </a:lnTo>
                  <a:lnTo>
                    <a:pt x="312404" y="442898"/>
                  </a:lnTo>
                  <a:lnTo>
                    <a:pt x="323542" y="403836"/>
                  </a:lnTo>
                  <a:lnTo>
                    <a:pt x="328587" y="383285"/>
                  </a:lnTo>
                  <a:lnTo>
                    <a:pt x="343989" y="321368"/>
                  </a:lnTo>
                  <a:lnTo>
                    <a:pt x="352029" y="283728"/>
                  </a:lnTo>
                  <a:lnTo>
                    <a:pt x="362588" y="218678"/>
                  </a:lnTo>
                  <a:lnTo>
                    <a:pt x="370331" y="186107"/>
                  </a:lnTo>
                  <a:lnTo>
                    <a:pt x="380751" y="159587"/>
                  </a:lnTo>
                  <a:lnTo>
                    <a:pt x="393788" y="146024"/>
                  </a:lnTo>
                  <a:lnTo>
                    <a:pt x="399872" y="154519"/>
                  </a:lnTo>
                  <a:lnTo>
                    <a:pt x="411139" y="197055"/>
                  </a:lnTo>
                  <a:lnTo>
                    <a:pt x="418731" y="235071"/>
                  </a:lnTo>
                  <a:lnTo>
                    <a:pt x="422808" y="269722"/>
                  </a:lnTo>
                  <a:lnTo>
                    <a:pt x="424356" y="289016"/>
                  </a:lnTo>
                  <a:lnTo>
                    <a:pt x="427942" y="318952"/>
                  </a:lnTo>
                  <a:lnTo>
                    <a:pt x="431980" y="350248"/>
                  </a:lnTo>
                  <a:lnTo>
                    <a:pt x="434886" y="373621"/>
                  </a:lnTo>
                  <a:lnTo>
                    <a:pt x="438193" y="388335"/>
                  </a:lnTo>
                  <a:lnTo>
                    <a:pt x="444695" y="399000"/>
                  </a:lnTo>
                  <a:lnTo>
                    <a:pt x="454718" y="404319"/>
                  </a:lnTo>
                  <a:lnTo>
                    <a:pt x="468591" y="402996"/>
                  </a:lnTo>
                  <a:lnTo>
                    <a:pt x="477939" y="395022"/>
                  </a:lnTo>
                  <a:lnTo>
                    <a:pt x="483050" y="381876"/>
                  </a:lnTo>
                  <a:lnTo>
                    <a:pt x="485190" y="368320"/>
                  </a:lnTo>
                  <a:lnTo>
                    <a:pt x="485622" y="359117"/>
                  </a:lnTo>
                  <a:lnTo>
                    <a:pt x="484412" y="338145"/>
                  </a:lnTo>
                  <a:lnTo>
                    <a:pt x="481749" y="299077"/>
                  </a:lnTo>
                  <a:lnTo>
                    <a:pt x="477875" y="244474"/>
                  </a:lnTo>
                  <a:lnTo>
                    <a:pt x="471525" y="194865"/>
                  </a:lnTo>
                  <a:lnTo>
                    <a:pt x="468945" y="177055"/>
                  </a:lnTo>
                  <a:lnTo>
                    <a:pt x="465175" y="152399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546214"/>
              <a:ext cx="816863" cy="81381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622425" y="6711314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4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0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5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4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399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020" y="11052820"/>
              <a:ext cx="240974" cy="17646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8388" y="11015258"/>
              <a:ext cx="234473" cy="20121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130269" y="3594392"/>
              <a:ext cx="1445260" cy="1842770"/>
            </a:xfrm>
            <a:custGeom>
              <a:avLst/>
              <a:gdLst/>
              <a:ahLst/>
              <a:cxnLst/>
              <a:rect l="l" t="t" r="r" b="b"/>
              <a:pathLst>
                <a:path w="1445259" h="1842770">
                  <a:moveTo>
                    <a:pt x="747240" y="0"/>
                  </a:moveTo>
                  <a:lnTo>
                    <a:pt x="697976" y="0"/>
                  </a:lnTo>
                  <a:lnTo>
                    <a:pt x="694933" y="606410"/>
                  </a:lnTo>
                  <a:lnTo>
                    <a:pt x="694270" y="676983"/>
                  </a:lnTo>
                  <a:lnTo>
                    <a:pt x="694269" y="730416"/>
                  </a:lnTo>
                  <a:lnTo>
                    <a:pt x="693056" y="785278"/>
                  </a:lnTo>
                  <a:lnTo>
                    <a:pt x="689056" y="838191"/>
                  </a:lnTo>
                  <a:lnTo>
                    <a:pt x="680692" y="885774"/>
                  </a:lnTo>
                  <a:lnTo>
                    <a:pt x="660405" y="934058"/>
                  </a:lnTo>
                  <a:lnTo>
                    <a:pt x="623516" y="988161"/>
                  </a:lnTo>
                  <a:lnTo>
                    <a:pt x="628963" y="967649"/>
                  </a:lnTo>
                  <a:lnTo>
                    <a:pt x="630241" y="939811"/>
                  </a:lnTo>
                  <a:lnTo>
                    <a:pt x="629003" y="889469"/>
                  </a:lnTo>
                  <a:lnTo>
                    <a:pt x="628480" y="851318"/>
                  </a:lnTo>
                  <a:lnTo>
                    <a:pt x="625588" y="813274"/>
                  </a:lnTo>
                  <a:lnTo>
                    <a:pt x="620335" y="775486"/>
                  </a:lnTo>
                  <a:lnTo>
                    <a:pt x="612734" y="738098"/>
                  </a:lnTo>
                  <a:lnTo>
                    <a:pt x="586411" y="672374"/>
                  </a:lnTo>
                  <a:lnTo>
                    <a:pt x="534172" y="633120"/>
                  </a:lnTo>
                  <a:lnTo>
                    <a:pt x="512510" y="631788"/>
                  </a:lnTo>
                  <a:lnTo>
                    <a:pt x="491068" y="636008"/>
                  </a:lnTo>
                  <a:lnTo>
                    <a:pt x="450517" y="654735"/>
                  </a:lnTo>
                  <a:lnTo>
                    <a:pt x="405639" y="684627"/>
                  </a:lnTo>
                  <a:lnTo>
                    <a:pt x="364252" y="719082"/>
                  </a:lnTo>
                  <a:lnTo>
                    <a:pt x="326265" y="757453"/>
                  </a:lnTo>
                  <a:lnTo>
                    <a:pt x="291587" y="799092"/>
                  </a:lnTo>
                  <a:lnTo>
                    <a:pt x="260128" y="843351"/>
                  </a:lnTo>
                  <a:lnTo>
                    <a:pt x="231797" y="889584"/>
                  </a:lnTo>
                  <a:lnTo>
                    <a:pt x="208888" y="931690"/>
                  </a:lnTo>
                  <a:lnTo>
                    <a:pt x="187534" y="974558"/>
                  </a:lnTo>
                  <a:lnTo>
                    <a:pt x="167519" y="1018066"/>
                  </a:lnTo>
                  <a:lnTo>
                    <a:pt x="148623" y="1062096"/>
                  </a:lnTo>
                  <a:lnTo>
                    <a:pt x="130630" y="1106526"/>
                  </a:lnTo>
                  <a:lnTo>
                    <a:pt x="113320" y="1151236"/>
                  </a:lnTo>
                  <a:lnTo>
                    <a:pt x="79880" y="1241018"/>
                  </a:lnTo>
                  <a:lnTo>
                    <a:pt x="61544" y="1293104"/>
                  </a:lnTo>
                  <a:lnTo>
                    <a:pt x="45332" y="1344638"/>
                  </a:lnTo>
                  <a:lnTo>
                    <a:pt x="31375" y="1396060"/>
                  </a:lnTo>
                  <a:lnTo>
                    <a:pt x="19803" y="1447805"/>
                  </a:lnTo>
                  <a:lnTo>
                    <a:pt x="10748" y="1500314"/>
                  </a:lnTo>
                  <a:lnTo>
                    <a:pt x="4339" y="1554022"/>
                  </a:lnTo>
                  <a:lnTo>
                    <a:pt x="708" y="1609369"/>
                  </a:lnTo>
                  <a:lnTo>
                    <a:pt x="0" y="1641681"/>
                  </a:lnTo>
                  <a:lnTo>
                    <a:pt x="957" y="1689090"/>
                  </a:lnTo>
                  <a:lnTo>
                    <a:pt x="5674" y="1742244"/>
                  </a:lnTo>
                  <a:lnTo>
                    <a:pt x="16241" y="1791793"/>
                  </a:lnTo>
                  <a:lnTo>
                    <a:pt x="34750" y="1828384"/>
                  </a:lnTo>
                  <a:lnTo>
                    <a:pt x="63294" y="1842668"/>
                  </a:lnTo>
                  <a:lnTo>
                    <a:pt x="110109" y="1836208"/>
                  </a:lnTo>
                  <a:lnTo>
                    <a:pt x="151729" y="1819030"/>
                  </a:lnTo>
                  <a:lnTo>
                    <a:pt x="189762" y="1794479"/>
                  </a:lnTo>
                  <a:lnTo>
                    <a:pt x="225819" y="1765901"/>
                  </a:lnTo>
                  <a:lnTo>
                    <a:pt x="261507" y="1736642"/>
                  </a:lnTo>
                  <a:lnTo>
                    <a:pt x="298437" y="1710046"/>
                  </a:lnTo>
                  <a:lnTo>
                    <a:pt x="338218" y="1689460"/>
                  </a:lnTo>
                  <a:lnTo>
                    <a:pt x="382457" y="1678228"/>
                  </a:lnTo>
                  <a:lnTo>
                    <a:pt x="424052" y="1679504"/>
                  </a:lnTo>
                  <a:lnTo>
                    <a:pt x="471727" y="1684499"/>
                  </a:lnTo>
                  <a:lnTo>
                    <a:pt x="517062" y="1682565"/>
                  </a:lnTo>
                  <a:lnTo>
                    <a:pt x="551634" y="1663052"/>
                  </a:lnTo>
                  <a:lnTo>
                    <a:pt x="574966" y="1611531"/>
                  </a:lnTo>
                  <a:lnTo>
                    <a:pt x="583638" y="1555915"/>
                  </a:lnTo>
                  <a:lnTo>
                    <a:pt x="584276" y="1519313"/>
                  </a:lnTo>
                  <a:lnTo>
                    <a:pt x="580256" y="1445053"/>
                  </a:lnTo>
                  <a:lnTo>
                    <a:pt x="580679" y="1408429"/>
                  </a:lnTo>
                  <a:lnTo>
                    <a:pt x="583034" y="1366205"/>
                  </a:lnTo>
                  <a:lnTo>
                    <a:pt x="585606" y="1289677"/>
                  </a:lnTo>
                  <a:lnTo>
                    <a:pt x="587626" y="1247432"/>
                  </a:lnTo>
                  <a:lnTo>
                    <a:pt x="589878" y="1207985"/>
                  </a:lnTo>
                  <a:lnTo>
                    <a:pt x="594181" y="1165490"/>
                  </a:lnTo>
                  <a:lnTo>
                    <a:pt x="603373" y="1124239"/>
                  </a:lnTo>
                  <a:lnTo>
                    <a:pt x="620290" y="1088529"/>
                  </a:lnTo>
                  <a:lnTo>
                    <a:pt x="668728" y="1021067"/>
                  </a:lnTo>
                  <a:lnTo>
                    <a:pt x="691324" y="986606"/>
                  </a:lnTo>
                  <a:lnTo>
                    <a:pt x="711184" y="949451"/>
                  </a:lnTo>
                  <a:lnTo>
                    <a:pt x="717290" y="935558"/>
                  </a:lnTo>
                  <a:lnTo>
                    <a:pt x="720075" y="928502"/>
                  </a:lnTo>
                  <a:lnTo>
                    <a:pt x="722614" y="921359"/>
                  </a:lnTo>
                  <a:lnTo>
                    <a:pt x="725147" y="928502"/>
                  </a:lnTo>
                  <a:lnTo>
                    <a:pt x="753902" y="986606"/>
                  </a:lnTo>
                  <a:lnTo>
                    <a:pt x="776496" y="1021067"/>
                  </a:lnTo>
                  <a:lnTo>
                    <a:pt x="824938" y="1088529"/>
                  </a:lnTo>
                  <a:lnTo>
                    <a:pt x="841854" y="1124239"/>
                  </a:lnTo>
                  <a:lnTo>
                    <a:pt x="851043" y="1165490"/>
                  </a:lnTo>
                  <a:lnTo>
                    <a:pt x="855345" y="1207985"/>
                  </a:lnTo>
                  <a:lnTo>
                    <a:pt x="857603" y="1247432"/>
                  </a:lnTo>
                  <a:lnTo>
                    <a:pt x="859620" y="1289677"/>
                  </a:lnTo>
                  <a:lnTo>
                    <a:pt x="862183" y="1366205"/>
                  </a:lnTo>
                  <a:lnTo>
                    <a:pt x="864537" y="1408429"/>
                  </a:lnTo>
                  <a:lnTo>
                    <a:pt x="864968" y="1445053"/>
                  </a:lnTo>
                  <a:lnTo>
                    <a:pt x="860952" y="1519313"/>
                  </a:lnTo>
                  <a:lnTo>
                    <a:pt x="861590" y="1555915"/>
                  </a:lnTo>
                  <a:lnTo>
                    <a:pt x="870256" y="1611531"/>
                  </a:lnTo>
                  <a:lnTo>
                    <a:pt x="893582" y="1663052"/>
                  </a:lnTo>
                  <a:lnTo>
                    <a:pt x="928160" y="1682565"/>
                  </a:lnTo>
                  <a:lnTo>
                    <a:pt x="973495" y="1684499"/>
                  </a:lnTo>
                  <a:lnTo>
                    <a:pt x="1021171" y="1679504"/>
                  </a:lnTo>
                  <a:lnTo>
                    <a:pt x="1062771" y="1678228"/>
                  </a:lnTo>
                  <a:lnTo>
                    <a:pt x="1107007" y="1689460"/>
                  </a:lnTo>
                  <a:lnTo>
                    <a:pt x="1146784" y="1710046"/>
                  </a:lnTo>
                  <a:lnTo>
                    <a:pt x="1183711" y="1736642"/>
                  </a:lnTo>
                  <a:lnTo>
                    <a:pt x="1219399" y="1765901"/>
                  </a:lnTo>
                  <a:lnTo>
                    <a:pt x="1255454" y="1794479"/>
                  </a:lnTo>
                  <a:lnTo>
                    <a:pt x="1293487" y="1819030"/>
                  </a:lnTo>
                  <a:lnTo>
                    <a:pt x="1335107" y="1836208"/>
                  </a:lnTo>
                  <a:lnTo>
                    <a:pt x="1381922" y="1842668"/>
                  </a:lnTo>
                  <a:lnTo>
                    <a:pt x="1410470" y="1828384"/>
                  </a:lnTo>
                  <a:lnTo>
                    <a:pt x="1428981" y="1791793"/>
                  </a:lnTo>
                  <a:lnTo>
                    <a:pt x="1439547" y="1742244"/>
                  </a:lnTo>
                  <a:lnTo>
                    <a:pt x="1444261" y="1689090"/>
                  </a:lnTo>
                  <a:lnTo>
                    <a:pt x="1445217" y="1641681"/>
                  </a:lnTo>
                  <a:lnTo>
                    <a:pt x="1444508" y="1609369"/>
                  </a:lnTo>
                  <a:lnTo>
                    <a:pt x="1440876" y="1554022"/>
                  </a:lnTo>
                  <a:lnTo>
                    <a:pt x="1434468" y="1500314"/>
                  </a:lnTo>
                  <a:lnTo>
                    <a:pt x="1425414" y="1447805"/>
                  </a:lnTo>
                  <a:lnTo>
                    <a:pt x="1413843" y="1396060"/>
                  </a:lnTo>
                  <a:lnTo>
                    <a:pt x="1399889" y="1344638"/>
                  </a:lnTo>
                  <a:lnTo>
                    <a:pt x="1383680" y="1293104"/>
                  </a:lnTo>
                  <a:lnTo>
                    <a:pt x="1365349" y="1241018"/>
                  </a:lnTo>
                  <a:lnTo>
                    <a:pt x="1331906" y="1151236"/>
                  </a:lnTo>
                  <a:lnTo>
                    <a:pt x="1314595" y="1106526"/>
                  </a:lnTo>
                  <a:lnTo>
                    <a:pt x="1296599" y="1062096"/>
                  </a:lnTo>
                  <a:lnTo>
                    <a:pt x="1277701" y="1018066"/>
                  </a:lnTo>
                  <a:lnTo>
                    <a:pt x="1257683" y="974558"/>
                  </a:lnTo>
                  <a:lnTo>
                    <a:pt x="1236328" y="931690"/>
                  </a:lnTo>
                  <a:lnTo>
                    <a:pt x="1213418" y="889584"/>
                  </a:lnTo>
                  <a:lnTo>
                    <a:pt x="1185088" y="843351"/>
                  </a:lnTo>
                  <a:lnTo>
                    <a:pt x="1153629" y="799092"/>
                  </a:lnTo>
                  <a:lnTo>
                    <a:pt x="1118951" y="757453"/>
                  </a:lnTo>
                  <a:lnTo>
                    <a:pt x="1080964" y="719082"/>
                  </a:lnTo>
                  <a:lnTo>
                    <a:pt x="1039577" y="684627"/>
                  </a:lnTo>
                  <a:lnTo>
                    <a:pt x="994699" y="654735"/>
                  </a:lnTo>
                  <a:lnTo>
                    <a:pt x="954148" y="636008"/>
                  </a:lnTo>
                  <a:lnTo>
                    <a:pt x="932706" y="631788"/>
                  </a:lnTo>
                  <a:lnTo>
                    <a:pt x="911044" y="633120"/>
                  </a:lnTo>
                  <a:lnTo>
                    <a:pt x="858804" y="672374"/>
                  </a:lnTo>
                  <a:lnTo>
                    <a:pt x="832482" y="738098"/>
                  </a:lnTo>
                  <a:lnTo>
                    <a:pt x="824881" y="775486"/>
                  </a:lnTo>
                  <a:lnTo>
                    <a:pt x="819630" y="813274"/>
                  </a:lnTo>
                  <a:lnTo>
                    <a:pt x="816741" y="851318"/>
                  </a:lnTo>
                  <a:lnTo>
                    <a:pt x="816226" y="889469"/>
                  </a:lnTo>
                  <a:lnTo>
                    <a:pt x="814977" y="939811"/>
                  </a:lnTo>
                  <a:lnTo>
                    <a:pt x="816253" y="967649"/>
                  </a:lnTo>
                  <a:lnTo>
                    <a:pt x="821700" y="988161"/>
                  </a:lnTo>
                  <a:lnTo>
                    <a:pt x="801054" y="959478"/>
                  </a:lnTo>
                  <a:lnTo>
                    <a:pt x="772726" y="910092"/>
                  </a:lnTo>
                  <a:lnTo>
                    <a:pt x="756166" y="838191"/>
                  </a:lnTo>
                  <a:lnTo>
                    <a:pt x="752170" y="785278"/>
                  </a:lnTo>
                  <a:lnTo>
                    <a:pt x="750959" y="730416"/>
                  </a:lnTo>
                  <a:lnTo>
                    <a:pt x="750959" y="676983"/>
                  </a:lnTo>
                  <a:lnTo>
                    <a:pt x="749704" y="516044"/>
                  </a:lnTo>
                  <a:lnTo>
                    <a:pt x="747499" y="21963"/>
                  </a:lnTo>
                  <a:lnTo>
                    <a:pt x="747240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95300" y="793534"/>
            <a:ext cx="10351935" cy="1155573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400" dirty="0">
                <a:solidFill>
                  <a:srgbClr val="8E919D"/>
                </a:solidFill>
                <a:latin typeface="Trebuchet MS"/>
                <a:cs typeface="Trebuchet MS"/>
              </a:rPr>
              <a:t>A subtype with restricted skin but major internal organ involvement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18436" y="2862630"/>
            <a:ext cx="2603500" cy="2603500"/>
            <a:chOff x="8718436" y="2862630"/>
            <a:chExt cx="2603500" cy="260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8436" y="28626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2603" y="3286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2603" y="3286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718436" y="5459780"/>
            <a:ext cx="2603500" cy="5200650"/>
            <a:chOff x="8718436" y="5459780"/>
            <a:chExt cx="2603500" cy="52006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8436" y="8056930"/>
              <a:ext cx="2602992" cy="2602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2603" y="84811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2603" y="84811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8436" y="5459780"/>
              <a:ext cx="2602992" cy="26029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42603" y="58839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2603" y="58839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8620" y="2871228"/>
            <a:ext cx="2603500" cy="7801609"/>
            <a:chOff x="388620" y="2871228"/>
            <a:chExt cx="2603500" cy="780160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71228"/>
              <a:ext cx="2602992" cy="26029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3655" y="34223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595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16" y="34208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79"/>
                  </a:moveTo>
                  <a:lnTo>
                    <a:pt x="426910" y="40589"/>
                  </a:lnTo>
                  <a:lnTo>
                    <a:pt x="420128" y="20967"/>
                  </a:lnTo>
                  <a:lnTo>
                    <a:pt x="406323" y="9182"/>
                  </a:lnTo>
                  <a:lnTo>
                    <a:pt x="387400" y="4279"/>
                  </a:lnTo>
                  <a:lnTo>
                    <a:pt x="367411" y="6692"/>
                  </a:lnTo>
                  <a:lnTo>
                    <a:pt x="332346" y="39268"/>
                  </a:lnTo>
                  <a:lnTo>
                    <a:pt x="303301" y="87223"/>
                  </a:lnTo>
                  <a:lnTo>
                    <a:pt x="211975" y="290626"/>
                  </a:lnTo>
                  <a:lnTo>
                    <a:pt x="236156" y="330530"/>
                  </a:lnTo>
                  <a:lnTo>
                    <a:pt x="255879" y="353034"/>
                  </a:lnTo>
                  <a:lnTo>
                    <a:pt x="281647" y="366445"/>
                  </a:lnTo>
                  <a:lnTo>
                    <a:pt x="323964" y="379056"/>
                  </a:lnTo>
                  <a:lnTo>
                    <a:pt x="329615" y="365848"/>
                  </a:lnTo>
                  <a:lnTo>
                    <a:pt x="339280" y="335991"/>
                  </a:lnTo>
                  <a:lnTo>
                    <a:pt x="352450" y="292315"/>
                  </a:lnTo>
                  <a:lnTo>
                    <a:pt x="358394" y="272643"/>
                  </a:lnTo>
                  <a:lnTo>
                    <a:pt x="362648" y="259613"/>
                  </a:lnTo>
                  <a:lnTo>
                    <a:pt x="367271" y="247383"/>
                  </a:lnTo>
                  <a:lnTo>
                    <a:pt x="374307" y="230136"/>
                  </a:lnTo>
                  <a:lnTo>
                    <a:pt x="399961" y="169722"/>
                  </a:lnTo>
                  <a:lnTo>
                    <a:pt x="413194" y="137769"/>
                  </a:lnTo>
                  <a:lnTo>
                    <a:pt x="421855" y="114427"/>
                  </a:lnTo>
                  <a:lnTo>
                    <a:pt x="426529" y="92519"/>
                  </a:lnTo>
                  <a:lnTo>
                    <a:pt x="428625" y="66179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71900"/>
              <a:ext cx="98120" cy="1762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396869" y="6089496"/>
            <a:ext cx="1305560" cy="1116330"/>
            <a:chOff x="9396869" y="6089496"/>
            <a:chExt cx="1305560" cy="1116330"/>
          </a:xfrm>
        </p:grpSpPr>
        <p:sp>
          <p:nvSpPr>
            <p:cNvPr id="27" name="object 27"/>
            <p:cNvSpPr/>
            <p:nvPr/>
          </p:nvSpPr>
          <p:spPr>
            <a:xfrm>
              <a:off x="9396869" y="6089496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76561" y="65882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334106" y="3442497"/>
            <a:ext cx="1383030" cy="1587500"/>
            <a:chOff x="9334106" y="3442497"/>
            <a:chExt cx="1383030" cy="1587500"/>
          </a:xfrm>
        </p:grpSpPr>
        <p:sp>
          <p:nvSpPr>
            <p:cNvPr id="32" name="object 32"/>
            <p:cNvSpPr/>
            <p:nvPr/>
          </p:nvSpPr>
          <p:spPr>
            <a:xfrm>
              <a:off x="9334106" y="34424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4153" y="39487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0106673" y="88777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58" y="219468"/>
                </a:moveTo>
                <a:lnTo>
                  <a:pt x="475843" y="204952"/>
                </a:lnTo>
                <a:lnTo>
                  <a:pt x="468426" y="191731"/>
                </a:lnTo>
                <a:lnTo>
                  <a:pt x="456463" y="182435"/>
                </a:lnTo>
                <a:lnTo>
                  <a:pt x="442366" y="178574"/>
                </a:lnTo>
                <a:lnTo>
                  <a:pt x="427837" y="180289"/>
                </a:lnTo>
                <a:lnTo>
                  <a:pt x="414629" y="187693"/>
                </a:lnTo>
                <a:lnTo>
                  <a:pt x="152146" y="413550"/>
                </a:lnTo>
                <a:lnTo>
                  <a:pt x="142836" y="425513"/>
                </a:lnTo>
                <a:lnTo>
                  <a:pt x="138976" y="439623"/>
                </a:lnTo>
                <a:lnTo>
                  <a:pt x="140690" y="454139"/>
                </a:lnTo>
                <a:lnTo>
                  <a:pt x="169062" y="479780"/>
                </a:lnTo>
                <a:lnTo>
                  <a:pt x="177050" y="480618"/>
                </a:lnTo>
                <a:lnTo>
                  <a:pt x="183629" y="480060"/>
                </a:lnTo>
                <a:lnTo>
                  <a:pt x="464400" y="245529"/>
                </a:lnTo>
                <a:lnTo>
                  <a:pt x="477558" y="219468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45231" y="88777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338569" y="439623"/>
                </a:moveTo>
                <a:lnTo>
                  <a:pt x="62928" y="187693"/>
                </a:lnTo>
                <a:lnTo>
                  <a:pt x="35191" y="178574"/>
                </a:lnTo>
                <a:lnTo>
                  <a:pt x="21082" y="182435"/>
                </a:lnTo>
                <a:lnTo>
                  <a:pt x="9131" y="191731"/>
                </a:lnTo>
                <a:lnTo>
                  <a:pt x="1701" y="204952"/>
                </a:lnTo>
                <a:lnTo>
                  <a:pt x="0" y="219468"/>
                </a:lnTo>
                <a:lnTo>
                  <a:pt x="3848" y="233578"/>
                </a:lnTo>
                <a:lnTo>
                  <a:pt x="275640" y="471385"/>
                </a:lnTo>
                <a:lnTo>
                  <a:pt x="300507" y="480618"/>
                </a:lnTo>
                <a:lnTo>
                  <a:pt x="308483" y="479780"/>
                </a:lnTo>
                <a:lnTo>
                  <a:pt x="336854" y="454139"/>
                </a:lnTo>
                <a:lnTo>
                  <a:pt x="338569" y="439623"/>
                </a:lnTo>
                <a:close/>
              </a:path>
              <a:path w="478154" h="1160145">
                <a:moveTo>
                  <a:pt x="477545" y="376847"/>
                </a:moveTo>
                <a:lnTo>
                  <a:pt x="76885" y="9334"/>
                </a:lnTo>
                <a:lnTo>
                  <a:pt x="49212" y="0"/>
                </a:lnTo>
                <a:lnTo>
                  <a:pt x="35077" y="3746"/>
                </a:lnTo>
                <a:lnTo>
                  <a:pt x="23050" y="12954"/>
                </a:lnTo>
                <a:lnTo>
                  <a:pt x="15532" y="26123"/>
                </a:lnTo>
                <a:lnTo>
                  <a:pt x="13703" y="40627"/>
                </a:lnTo>
                <a:lnTo>
                  <a:pt x="17449" y="54762"/>
                </a:lnTo>
                <a:lnTo>
                  <a:pt x="26670" y="66789"/>
                </a:lnTo>
                <a:lnTo>
                  <a:pt x="401243" y="394169"/>
                </a:lnTo>
                <a:lnTo>
                  <a:pt x="401243" y="1121638"/>
                </a:lnTo>
                <a:lnTo>
                  <a:pt x="404241" y="1136497"/>
                </a:lnTo>
                <a:lnTo>
                  <a:pt x="412407" y="1148626"/>
                </a:lnTo>
                <a:lnTo>
                  <a:pt x="424535" y="1156792"/>
                </a:lnTo>
                <a:lnTo>
                  <a:pt x="439394" y="1159789"/>
                </a:lnTo>
                <a:lnTo>
                  <a:pt x="454240" y="1156792"/>
                </a:lnTo>
                <a:lnTo>
                  <a:pt x="466369" y="1148626"/>
                </a:lnTo>
                <a:lnTo>
                  <a:pt x="474535" y="1136497"/>
                </a:lnTo>
                <a:lnTo>
                  <a:pt x="477545" y="1121638"/>
                </a:lnTo>
                <a:lnTo>
                  <a:pt x="477545" y="376847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717440" y="10791977"/>
            <a:ext cx="710565" cy="576580"/>
            <a:chOff x="4717440" y="10791977"/>
            <a:chExt cx="710565" cy="57658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791977"/>
              <a:ext cx="710184" cy="576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71243" y="10944367"/>
              <a:ext cx="401955" cy="294005"/>
            </a:xfrm>
            <a:custGeom>
              <a:avLst/>
              <a:gdLst/>
              <a:ahLst/>
              <a:cxnLst/>
              <a:rect l="l" t="t" r="r" b="b"/>
              <a:pathLst>
                <a:path w="401954" h="294004">
                  <a:moveTo>
                    <a:pt x="119322" y="0"/>
                  </a:moveTo>
                  <a:lnTo>
                    <a:pt x="90615" y="20461"/>
                  </a:lnTo>
                  <a:lnTo>
                    <a:pt x="67406" y="32770"/>
                  </a:lnTo>
                  <a:lnTo>
                    <a:pt x="45286" y="46982"/>
                  </a:lnTo>
                  <a:lnTo>
                    <a:pt x="19843" y="73151"/>
                  </a:lnTo>
                  <a:lnTo>
                    <a:pt x="532" y="117212"/>
                  </a:lnTo>
                  <a:lnTo>
                    <a:pt x="0" y="162039"/>
                  </a:lnTo>
                  <a:lnTo>
                    <a:pt x="7535" y="196846"/>
                  </a:lnTo>
                  <a:lnTo>
                    <a:pt x="12426" y="210845"/>
                  </a:lnTo>
                  <a:lnTo>
                    <a:pt x="1298" y="270179"/>
                  </a:lnTo>
                  <a:lnTo>
                    <a:pt x="15890" y="293990"/>
                  </a:lnTo>
                  <a:lnTo>
                    <a:pt x="72673" y="285910"/>
                  </a:lnTo>
                  <a:lnTo>
                    <a:pt x="188118" y="249567"/>
                  </a:lnTo>
                  <a:lnTo>
                    <a:pt x="234191" y="228764"/>
                  </a:lnTo>
                  <a:lnTo>
                    <a:pt x="274686" y="200925"/>
                  </a:lnTo>
                  <a:lnTo>
                    <a:pt x="310653" y="169500"/>
                  </a:lnTo>
                  <a:lnTo>
                    <a:pt x="343143" y="137940"/>
                  </a:lnTo>
                  <a:lnTo>
                    <a:pt x="373208" y="109694"/>
                  </a:lnTo>
                  <a:lnTo>
                    <a:pt x="401897" y="88214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99579" y="2550256"/>
            <a:ext cx="10778490" cy="8915400"/>
            <a:chOff x="499579" y="2550256"/>
            <a:chExt cx="10778490" cy="89154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800035"/>
              <a:ext cx="710184" cy="5760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589936"/>
              <a:ext cx="4750816" cy="86314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504" y="8232609"/>
              <a:ext cx="770926" cy="294697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544" y="8232609"/>
              <a:ext cx="761997" cy="297216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3" y="2589111"/>
              <a:ext cx="855149" cy="13740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9" y="5230837"/>
              <a:ext cx="4750333" cy="188056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18361" y="4114803"/>
              <a:ext cx="1432560" cy="1223010"/>
            </a:xfrm>
            <a:custGeom>
              <a:avLst/>
              <a:gdLst/>
              <a:ahLst/>
              <a:cxnLst/>
              <a:rect l="l" t="t" r="r" b="b"/>
              <a:pathLst>
                <a:path w="1432559" h="1223010">
                  <a:moveTo>
                    <a:pt x="716253" y="0"/>
                  </a:moveTo>
                  <a:lnTo>
                    <a:pt x="697521" y="9496"/>
                  </a:lnTo>
                  <a:lnTo>
                    <a:pt x="688523" y="37957"/>
                  </a:lnTo>
                  <a:lnTo>
                    <a:pt x="687805" y="149069"/>
                  </a:lnTo>
                  <a:lnTo>
                    <a:pt x="684330" y="203702"/>
                  </a:lnTo>
                  <a:lnTo>
                    <a:pt x="674705" y="258543"/>
                  </a:lnTo>
                  <a:lnTo>
                    <a:pt x="654596" y="307184"/>
                  </a:lnTo>
                  <a:lnTo>
                    <a:pt x="618038" y="361692"/>
                  </a:lnTo>
                  <a:lnTo>
                    <a:pt x="623434" y="341024"/>
                  </a:lnTo>
                  <a:lnTo>
                    <a:pt x="624698" y="312978"/>
                  </a:lnTo>
                  <a:lnTo>
                    <a:pt x="623461" y="262264"/>
                  </a:lnTo>
                  <a:lnTo>
                    <a:pt x="622948" y="223825"/>
                  </a:lnTo>
                  <a:lnTo>
                    <a:pt x="620084" y="185493"/>
                  </a:lnTo>
                  <a:lnTo>
                    <a:pt x="614879" y="147418"/>
                  </a:lnTo>
                  <a:lnTo>
                    <a:pt x="607345" y="109750"/>
                  </a:lnTo>
                  <a:lnTo>
                    <a:pt x="581251" y="43541"/>
                  </a:lnTo>
                  <a:lnTo>
                    <a:pt x="529468" y="3984"/>
                  </a:lnTo>
                  <a:lnTo>
                    <a:pt x="507999" y="2646"/>
                  </a:lnTo>
                  <a:lnTo>
                    <a:pt x="486749" y="6897"/>
                  </a:lnTo>
                  <a:lnTo>
                    <a:pt x="446563" y="25765"/>
                  </a:lnTo>
                  <a:lnTo>
                    <a:pt x="402076" y="55884"/>
                  </a:lnTo>
                  <a:lnTo>
                    <a:pt x="361052" y="90600"/>
                  </a:lnTo>
                  <a:lnTo>
                    <a:pt x="323398" y="129260"/>
                  </a:lnTo>
                  <a:lnTo>
                    <a:pt x="289025" y="171212"/>
                  </a:lnTo>
                  <a:lnTo>
                    <a:pt x="257843" y="215802"/>
                  </a:lnTo>
                  <a:lnTo>
                    <a:pt x="229761" y="262378"/>
                  </a:lnTo>
                  <a:lnTo>
                    <a:pt x="207053" y="304798"/>
                  </a:lnTo>
                  <a:lnTo>
                    <a:pt x="185887" y="347985"/>
                  </a:lnTo>
                  <a:lnTo>
                    <a:pt x="166046" y="391818"/>
                  </a:lnTo>
                  <a:lnTo>
                    <a:pt x="147314" y="436176"/>
                  </a:lnTo>
                  <a:lnTo>
                    <a:pt x="129476" y="480939"/>
                  </a:lnTo>
                  <a:lnTo>
                    <a:pt x="112316" y="525984"/>
                  </a:lnTo>
                  <a:lnTo>
                    <a:pt x="79164" y="616442"/>
                  </a:lnTo>
                  <a:lnTo>
                    <a:pt x="63152" y="662396"/>
                  </a:lnTo>
                  <a:lnTo>
                    <a:pt x="48738" y="707883"/>
                  </a:lnTo>
                  <a:lnTo>
                    <a:pt x="36011" y="753198"/>
                  </a:lnTo>
                  <a:lnTo>
                    <a:pt x="25056" y="798637"/>
                  </a:lnTo>
                  <a:lnTo>
                    <a:pt x="15961" y="844496"/>
                  </a:lnTo>
                  <a:lnTo>
                    <a:pt x="8813" y="891071"/>
                  </a:lnTo>
                  <a:lnTo>
                    <a:pt x="3698" y="938656"/>
                  </a:lnTo>
                  <a:lnTo>
                    <a:pt x="704" y="987548"/>
                  </a:lnTo>
                  <a:lnTo>
                    <a:pt x="0" y="1020105"/>
                  </a:lnTo>
                  <a:lnTo>
                    <a:pt x="946" y="1067871"/>
                  </a:lnTo>
                  <a:lnTo>
                    <a:pt x="5619" y="1121424"/>
                  </a:lnTo>
                  <a:lnTo>
                    <a:pt x="16090" y="1171344"/>
                  </a:lnTo>
                  <a:lnTo>
                    <a:pt x="34436" y="1208209"/>
                  </a:lnTo>
                  <a:lnTo>
                    <a:pt x="62730" y="1222600"/>
                  </a:lnTo>
                  <a:lnTo>
                    <a:pt x="109135" y="1216091"/>
                  </a:lnTo>
                  <a:lnTo>
                    <a:pt x="150389" y="1198784"/>
                  </a:lnTo>
                  <a:lnTo>
                    <a:pt x="188089" y="1174048"/>
                  </a:lnTo>
                  <a:lnTo>
                    <a:pt x="223828" y="1145255"/>
                  </a:lnTo>
                  <a:lnTo>
                    <a:pt x="259203" y="1115776"/>
                  </a:lnTo>
                  <a:lnTo>
                    <a:pt x="295808" y="1088981"/>
                  </a:lnTo>
                  <a:lnTo>
                    <a:pt x="335238" y="1068242"/>
                  </a:lnTo>
                  <a:lnTo>
                    <a:pt x="379087" y="1056928"/>
                  </a:lnTo>
                  <a:lnTo>
                    <a:pt x="420321" y="1058207"/>
                  </a:lnTo>
                  <a:lnTo>
                    <a:pt x="467576" y="1063236"/>
                  </a:lnTo>
                  <a:lnTo>
                    <a:pt x="512509" y="1061284"/>
                  </a:lnTo>
                  <a:lnTo>
                    <a:pt x="546778" y="1041625"/>
                  </a:lnTo>
                  <a:lnTo>
                    <a:pt x="569908" y="989723"/>
                  </a:lnTo>
                  <a:lnTo>
                    <a:pt x="578503" y="933688"/>
                  </a:lnTo>
                  <a:lnTo>
                    <a:pt x="579132" y="896815"/>
                  </a:lnTo>
                  <a:lnTo>
                    <a:pt x="575152" y="822004"/>
                  </a:lnTo>
                  <a:lnTo>
                    <a:pt x="575582" y="785110"/>
                  </a:lnTo>
                  <a:lnTo>
                    <a:pt x="577907" y="742569"/>
                  </a:lnTo>
                  <a:lnTo>
                    <a:pt x="580449" y="665469"/>
                  </a:lnTo>
                  <a:lnTo>
                    <a:pt x="582453" y="622906"/>
                  </a:lnTo>
                  <a:lnTo>
                    <a:pt x="584684" y="583162"/>
                  </a:lnTo>
                  <a:lnTo>
                    <a:pt x="588947" y="540348"/>
                  </a:lnTo>
                  <a:lnTo>
                    <a:pt x="598056" y="498789"/>
                  </a:lnTo>
                  <a:lnTo>
                    <a:pt x="614825" y="462810"/>
                  </a:lnTo>
                  <a:lnTo>
                    <a:pt x="662844" y="394846"/>
                  </a:lnTo>
                  <a:lnTo>
                    <a:pt x="685237" y="360125"/>
                  </a:lnTo>
                  <a:lnTo>
                    <a:pt x="704919" y="322691"/>
                  </a:lnTo>
                  <a:lnTo>
                    <a:pt x="710984" y="308695"/>
                  </a:lnTo>
                  <a:lnTo>
                    <a:pt x="713747" y="301588"/>
                  </a:lnTo>
                  <a:lnTo>
                    <a:pt x="716260" y="294395"/>
                  </a:lnTo>
                  <a:lnTo>
                    <a:pt x="718766" y="301588"/>
                  </a:lnTo>
                  <a:lnTo>
                    <a:pt x="747270" y="360125"/>
                  </a:lnTo>
                  <a:lnTo>
                    <a:pt x="769663" y="394846"/>
                  </a:lnTo>
                  <a:lnTo>
                    <a:pt x="817682" y="462810"/>
                  </a:lnTo>
                  <a:lnTo>
                    <a:pt x="834451" y="498789"/>
                  </a:lnTo>
                  <a:lnTo>
                    <a:pt x="843560" y="540348"/>
                  </a:lnTo>
                  <a:lnTo>
                    <a:pt x="847823" y="583162"/>
                  </a:lnTo>
                  <a:lnTo>
                    <a:pt x="850054" y="622906"/>
                  </a:lnTo>
                  <a:lnTo>
                    <a:pt x="852058" y="665469"/>
                  </a:lnTo>
                  <a:lnTo>
                    <a:pt x="854599" y="742569"/>
                  </a:lnTo>
                  <a:lnTo>
                    <a:pt x="856925" y="785110"/>
                  </a:lnTo>
                  <a:lnTo>
                    <a:pt x="857354" y="822004"/>
                  </a:lnTo>
                  <a:lnTo>
                    <a:pt x="853375" y="896815"/>
                  </a:lnTo>
                  <a:lnTo>
                    <a:pt x="854004" y="933688"/>
                  </a:lnTo>
                  <a:lnTo>
                    <a:pt x="862599" y="989723"/>
                  </a:lnTo>
                  <a:lnTo>
                    <a:pt x="885729" y="1041625"/>
                  </a:lnTo>
                  <a:lnTo>
                    <a:pt x="919997" y="1061284"/>
                  </a:lnTo>
                  <a:lnTo>
                    <a:pt x="964931" y="1063236"/>
                  </a:lnTo>
                  <a:lnTo>
                    <a:pt x="1012185" y="1058207"/>
                  </a:lnTo>
                  <a:lnTo>
                    <a:pt x="1053419" y="1056928"/>
                  </a:lnTo>
                  <a:lnTo>
                    <a:pt x="1097269" y="1068242"/>
                  </a:lnTo>
                  <a:lnTo>
                    <a:pt x="1136699" y="1088981"/>
                  </a:lnTo>
                  <a:lnTo>
                    <a:pt x="1173304" y="1115776"/>
                  </a:lnTo>
                  <a:lnTo>
                    <a:pt x="1208678" y="1145255"/>
                  </a:lnTo>
                  <a:lnTo>
                    <a:pt x="1244418" y="1174048"/>
                  </a:lnTo>
                  <a:lnTo>
                    <a:pt x="1282118" y="1198784"/>
                  </a:lnTo>
                  <a:lnTo>
                    <a:pt x="1323372" y="1216091"/>
                  </a:lnTo>
                  <a:lnTo>
                    <a:pt x="1369776" y="1222600"/>
                  </a:lnTo>
                  <a:lnTo>
                    <a:pt x="1398071" y="1208209"/>
                  </a:lnTo>
                  <a:lnTo>
                    <a:pt x="1416416" y="1171344"/>
                  </a:lnTo>
                  <a:lnTo>
                    <a:pt x="1426888" y="1121424"/>
                  </a:lnTo>
                  <a:lnTo>
                    <a:pt x="1431560" y="1067871"/>
                  </a:lnTo>
                  <a:lnTo>
                    <a:pt x="1432507" y="1020105"/>
                  </a:lnTo>
                  <a:lnTo>
                    <a:pt x="1431803" y="987548"/>
                  </a:lnTo>
                  <a:lnTo>
                    <a:pt x="1428809" y="938656"/>
                  </a:lnTo>
                  <a:lnTo>
                    <a:pt x="1423694" y="891071"/>
                  </a:lnTo>
                  <a:lnTo>
                    <a:pt x="1416546" y="844496"/>
                  </a:lnTo>
                  <a:lnTo>
                    <a:pt x="1407451" y="798637"/>
                  </a:lnTo>
                  <a:lnTo>
                    <a:pt x="1396496" y="753198"/>
                  </a:lnTo>
                  <a:lnTo>
                    <a:pt x="1383769" y="707883"/>
                  </a:lnTo>
                  <a:lnTo>
                    <a:pt x="1369355" y="662396"/>
                  </a:lnTo>
                  <a:lnTo>
                    <a:pt x="1353343" y="616442"/>
                  </a:lnTo>
                  <a:lnTo>
                    <a:pt x="1320191" y="525984"/>
                  </a:lnTo>
                  <a:lnTo>
                    <a:pt x="1303031" y="480939"/>
                  </a:lnTo>
                  <a:lnTo>
                    <a:pt x="1285193" y="436176"/>
                  </a:lnTo>
                  <a:lnTo>
                    <a:pt x="1266461" y="391818"/>
                  </a:lnTo>
                  <a:lnTo>
                    <a:pt x="1246620" y="347985"/>
                  </a:lnTo>
                  <a:lnTo>
                    <a:pt x="1225454" y="304798"/>
                  </a:lnTo>
                  <a:lnTo>
                    <a:pt x="1202746" y="262378"/>
                  </a:lnTo>
                  <a:lnTo>
                    <a:pt x="1174664" y="215802"/>
                  </a:lnTo>
                  <a:lnTo>
                    <a:pt x="1143482" y="171212"/>
                  </a:lnTo>
                  <a:lnTo>
                    <a:pt x="1109109" y="129260"/>
                  </a:lnTo>
                  <a:lnTo>
                    <a:pt x="1071455" y="90600"/>
                  </a:lnTo>
                  <a:lnTo>
                    <a:pt x="1030430" y="55884"/>
                  </a:lnTo>
                  <a:lnTo>
                    <a:pt x="985944" y="25765"/>
                  </a:lnTo>
                  <a:lnTo>
                    <a:pt x="945758" y="6897"/>
                  </a:lnTo>
                  <a:lnTo>
                    <a:pt x="924508" y="2646"/>
                  </a:lnTo>
                  <a:lnTo>
                    <a:pt x="903039" y="3984"/>
                  </a:lnTo>
                  <a:lnTo>
                    <a:pt x="851251" y="43541"/>
                  </a:lnTo>
                  <a:lnTo>
                    <a:pt x="825162" y="109750"/>
                  </a:lnTo>
                  <a:lnTo>
                    <a:pt x="817627" y="147418"/>
                  </a:lnTo>
                  <a:lnTo>
                    <a:pt x="812423" y="185493"/>
                  </a:lnTo>
                  <a:lnTo>
                    <a:pt x="809559" y="223825"/>
                  </a:lnTo>
                  <a:lnTo>
                    <a:pt x="809046" y="262264"/>
                  </a:lnTo>
                  <a:lnTo>
                    <a:pt x="807809" y="312978"/>
                  </a:lnTo>
                  <a:lnTo>
                    <a:pt x="809073" y="341024"/>
                  </a:lnTo>
                  <a:lnTo>
                    <a:pt x="814469" y="361692"/>
                  </a:lnTo>
                  <a:lnTo>
                    <a:pt x="794004" y="332795"/>
                  </a:lnTo>
                  <a:lnTo>
                    <a:pt x="765929" y="283040"/>
                  </a:lnTo>
                  <a:lnTo>
                    <a:pt x="748177" y="203702"/>
                  </a:lnTo>
                  <a:lnTo>
                    <a:pt x="744701" y="149069"/>
                  </a:lnTo>
                  <a:lnTo>
                    <a:pt x="743984" y="37957"/>
                  </a:lnTo>
                  <a:lnTo>
                    <a:pt x="734986" y="9482"/>
                  </a:lnTo>
                  <a:lnTo>
                    <a:pt x="716253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03023" y="5564945"/>
              <a:ext cx="226695" cy="376555"/>
            </a:xfrm>
            <a:custGeom>
              <a:avLst/>
              <a:gdLst/>
              <a:ahLst/>
              <a:cxnLst/>
              <a:rect l="l" t="t" r="r" b="b"/>
              <a:pathLst>
                <a:path w="226695" h="376554">
                  <a:moveTo>
                    <a:pt x="83253" y="0"/>
                  </a:moveTo>
                  <a:lnTo>
                    <a:pt x="31578" y="14405"/>
                  </a:lnTo>
                  <a:lnTo>
                    <a:pt x="1326" y="68336"/>
                  </a:lnTo>
                  <a:lnTo>
                    <a:pt x="0" y="98492"/>
                  </a:lnTo>
                  <a:lnTo>
                    <a:pt x="5429" y="119500"/>
                  </a:lnTo>
                  <a:lnTo>
                    <a:pt x="13495" y="137708"/>
                  </a:lnTo>
                  <a:lnTo>
                    <a:pt x="21097" y="155962"/>
                  </a:lnTo>
                  <a:lnTo>
                    <a:pt x="25133" y="177105"/>
                  </a:lnTo>
                  <a:lnTo>
                    <a:pt x="23905" y="198022"/>
                  </a:lnTo>
                  <a:lnTo>
                    <a:pt x="20299" y="220388"/>
                  </a:lnTo>
                  <a:lnTo>
                    <a:pt x="17491" y="242776"/>
                  </a:lnTo>
                  <a:lnTo>
                    <a:pt x="23251" y="283198"/>
                  </a:lnTo>
                  <a:lnTo>
                    <a:pt x="36871" y="320632"/>
                  </a:lnTo>
                  <a:lnTo>
                    <a:pt x="59063" y="351944"/>
                  </a:lnTo>
                  <a:lnTo>
                    <a:pt x="108877" y="376381"/>
                  </a:lnTo>
                  <a:lnTo>
                    <a:pt x="118635" y="375953"/>
                  </a:lnTo>
                  <a:lnTo>
                    <a:pt x="159589" y="359253"/>
                  </a:lnTo>
                  <a:lnTo>
                    <a:pt x="202270" y="313937"/>
                  </a:lnTo>
                  <a:lnTo>
                    <a:pt x="220010" y="268922"/>
                  </a:lnTo>
                  <a:lnTo>
                    <a:pt x="226486" y="219273"/>
                  </a:lnTo>
                  <a:lnTo>
                    <a:pt x="223677" y="168619"/>
                  </a:lnTo>
                  <a:lnTo>
                    <a:pt x="213563" y="120590"/>
                  </a:lnTo>
                  <a:lnTo>
                    <a:pt x="190306" y="67965"/>
                  </a:lnTo>
                  <a:lnTo>
                    <a:pt x="152247" y="25797"/>
                  </a:lnTo>
                  <a:lnTo>
                    <a:pt x="107749" y="3936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75134" y="5697855"/>
              <a:ext cx="50165" cy="302895"/>
            </a:xfrm>
            <a:custGeom>
              <a:avLst/>
              <a:gdLst/>
              <a:ahLst/>
              <a:cxnLst/>
              <a:rect l="l" t="t" r="r" b="b"/>
              <a:pathLst>
                <a:path w="50164" h="302895">
                  <a:moveTo>
                    <a:pt x="44335" y="0"/>
                  </a:moveTo>
                  <a:lnTo>
                    <a:pt x="26765" y="17418"/>
                  </a:lnTo>
                  <a:lnTo>
                    <a:pt x="13085" y="37842"/>
                  </a:lnTo>
                  <a:lnTo>
                    <a:pt x="3946" y="60614"/>
                  </a:lnTo>
                  <a:lnTo>
                    <a:pt x="0" y="85077"/>
                  </a:lnTo>
                  <a:lnTo>
                    <a:pt x="237" y="110635"/>
                  </a:lnTo>
                  <a:lnTo>
                    <a:pt x="7459" y="161267"/>
                  </a:lnTo>
                  <a:lnTo>
                    <a:pt x="22962" y="218548"/>
                  </a:lnTo>
                  <a:lnTo>
                    <a:pt x="32210" y="244362"/>
                  </a:lnTo>
                  <a:lnTo>
                    <a:pt x="41129" y="270187"/>
                  </a:lnTo>
                  <a:lnTo>
                    <a:pt x="49758" y="302653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732657"/>
              <a:ext cx="69062" cy="9421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67736" y="5564945"/>
              <a:ext cx="226695" cy="376555"/>
            </a:xfrm>
            <a:custGeom>
              <a:avLst/>
              <a:gdLst/>
              <a:ahLst/>
              <a:cxnLst/>
              <a:rect l="l" t="t" r="r" b="b"/>
              <a:pathLst>
                <a:path w="226695" h="376554">
                  <a:moveTo>
                    <a:pt x="143233" y="0"/>
                  </a:moveTo>
                  <a:lnTo>
                    <a:pt x="95425" y="12732"/>
                  </a:lnTo>
                  <a:lnTo>
                    <a:pt x="53342" y="45113"/>
                  </a:lnTo>
                  <a:lnTo>
                    <a:pt x="22717" y="93431"/>
                  </a:lnTo>
                  <a:lnTo>
                    <a:pt x="2809" y="168619"/>
                  </a:lnTo>
                  <a:lnTo>
                    <a:pt x="0" y="219273"/>
                  </a:lnTo>
                  <a:lnTo>
                    <a:pt x="6475" y="268922"/>
                  </a:lnTo>
                  <a:lnTo>
                    <a:pt x="24216" y="313937"/>
                  </a:lnTo>
                  <a:lnTo>
                    <a:pt x="55201" y="350689"/>
                  </a:lnTo>
                  <a:lnTo>
                    <a:pt x="88916" y="370827"/>
                  </a:lnTo>
                  <a:lnTo>
                    <a:pt x="117609" y="376381"/>
                  </a:lnTo>
                  <a:lnTo>
                    <a:pt x="135642" y="372647"/>
                  </a:lnTo>
                  <a:lnTo>
                    <a:pt x="179483" y="337773"/>
                  </a:lnTo>
                  <a:lnTo>
                    <a:pt x="197347" y="302299"/>
                  </a:lnTo>
                  <a:lnTo>
                    <a:pt x="207830" y="263757"/>
                  </a:lnTo>
                  <a:lnTo>
                    <a:pt x="208995" y="242776"/>
                  </a:lnTo>
                  <a:lnTo>
                    <a:pt x="206186" y="220388"/>
                  </a:lnTo>
                  <a:lnTo>
                    <a:pt x="202581" y="198022"/>
                  </a:lnTo>
                  <a:lnTo>
                    <a:pt x="201353" y="177105"/>
                  </a:lnTo>
                  <a:lnTo>
                    <a:pt x="205389" y="155962"/>
                  </a:lnTo>
                  <a:lnTo>
                    <a:pt x="212990" y="137708"/>
                  </a:lnTo>
                  <a:lnTo>
                    <a:pt x="221057" y="119500"/>
                  </a:lnTo>
                  <a:lnTo>
                    <a:pt x="226486" y="98492"/>
                  </a:lnTo>
                  <a:lnTo>
                    <a:pt x="225159" y="68336"/>
                  </a:lnTo>
                  <a:lnTo>
                    <a:pt x="214300" y="38493"/>
                  </a:lnTo>
                  <a:lnTo>
                    <a:pt x="194907" y="14405"/>
                  </a:lnTo>
                  <a:lnTo>
                    <a:pt x="167977" y="1515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72213" y="5697855"/>
              <a:ext cx="50165" cy="302895"/>
            </a:xfrm>
            <a:custGeom>
              <a:avLst/>
              <a:gdLst/>
              <a:ahLst/>
              <a:cxnLst/>
              <a:rect l="l" t="t" r="r" b="b"/>
              <a:pathLst>
                <a:path w="50164" h="302895">
                  <a:moveTo>
                    <a:pt x="5422" y="0"/>
                  </a:moveTo>
                  <a:lnTo>
                    <a:pt x="22992" y="17418"/>
                  </a:lnTo>
                  <a:lnTo>
                    <a:pt x="36672" y="37842"/>
                  </a:lnTo>
                  <a:lnTo>
                    <a:pt x="45811" y="60614"/>
                  </a:lnTo>
                  <a:lnTo>
                    <a:pt x="49758" y="85077"/>
                  </a:lnTo>
                  <a:lnTo>
                    <a:pt x="49521" y="110635"/>
                  </a:lnTo>
                  <a:lnTo>
                    <a:pt x="42298" y="161267"/>
                  </a:lnTo>
                  <a:lnTo>
                    <a:pt x="26796" y="218548"/>
                  </a:lnTo>
                  <a:lnTo>
                    <a:pt x="17548" y="244362"/>
                  </a:lnTo>
                  <a:lnTo>
                    <a:pt x="8628" y="270187"/>
                  </a:lnTo>
                  <a:lnTo>
                    <a:pt x="0" y="302653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732657"/>
              <a:ext cx="69062" cy="9421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62854" y="4564786"/>
              <a:ext cx="537210" cy="688975"/>
            </a:xfrm>
            <a:custGeom>
              <a:avLst/>
              <a:gdLst/>
              <a:ahLst/>
              <a:cxnLst/>
              <a:rect l="l" t="t" r="r" b="b"/>
              <a:pathLst>
                <a:path w="537210" h="688975">
                  <a:moveTo>
                    <a:pt x="536098" y="540518"/>
                  </a:moveTo>
                  <a:lnTo>
                    <a:pt x="86284" y="540518"/>
                  </a:lnTo>
                  <a:lnTo>
                    <a:pt x="91732" y="553186"/>
                  </a:lnTo>
                  <a:lnTo>
                    <a:pt x="118184" y="595291"/>
                  </a:lnTo>
                  <a:lnTo>
                    <a:pt x="154266" y="629081"/>
                  </a:lnTo>
                  <a:lnTo>
                    <a:pt x="212994" y="661442"/>
                  </a:lnTo>
                  <a:lnTo>
                    <a:pt x="277228" y="680364"/>
                  </a:lnTo>
                  <a:lnTo>
                    <a:pt x="334287" y="687473"/>
                  </a:lnTo>
                  <a:lnTo>
                    <a:pt x="363037" y="688479"/>
                  </a:lnTo>
                  <a:lnTo>
                    <a:pt x="391794" y="688124"/>
                  </a:lnTo>
                  <a:lnTo>
                    <a:pt x="440672" y="684020"/>
                  </a:lnTo>
                  <a:lnTo>
                    <a:pt x="484911" y="664095"/>
                  </a:lnTo>
                  <a:lnTo>
                    <a:pt x="521669" y="612036"/>
                  </a:lnTo>
                  <a:lnTo>
                    <a:pt x="536930" y="549605"/>
                  </a:lnTo>
                  <a:lnTo>
                    <a:pt x="536098" y="540518"/>
                  </a:lnTo>
                  <a:close/>
                </a:path>
                <a:path w="537210" h="688975">
                  <a:moveTo>
                    <a:pt x="121321" y="92341"/>
                  </a:moveTo>
                  <a:lnTo>
                    <a:pt x="79216" y="101939"/>
                  </a:lnTo>
                  <a:lnTo>
                    <a:pt x="74283" y="106499"/>
                  </a:lnTo>
                  <a:lnTo>
                    <a:pt x="74409" y="111993"/>
                  </a:lnTo>
                  <a:lnTo>
                    <a:pt x="76873" y="155943"/>
                  </a:lnTo>
                  <a:lnTo>
                    <a:pt x="84993" y="215550"/>
                  </a:lnTo>
                  <a:lnTo>
                    <a:pt x="88758" y="232838"/>
                  </a:lnTo>
                  <a:lnTo>
                    <a:pt x="89788" y="245249"/>
                  </a:lnTo>
                  <a:lnTo>
                    <a:pt x="83616" y="264555"/>
                  </a:lnTo>
                  <a:lnTo>
                    <a:pt x="70900" y="295803"/>
                  </a:lnTo>
                  <a:lnTo>
                    <a:pt x="57456" y="331483"/>
                  </a:lnTo>
                  <a:lnTo>
                    <a:pt x="49098" y="364083"/>
                  </a:lnTo>
                  <a:lnTo>
                    <a:pt x="48148" y="391170"/>
                  </a:lnTo>
                  <a:lnTo>
                    <a:pt x="51195" y="415301"/>
                  </a:lnTo>
                  <a:lnTo>
                    <a:pt x="55454" y="436476"/>
                  </a:lnTo>
                  <a:lnTo>
                    <a:pt x="58140" y="454698"/>
                  </a:lnTo>
                  <a:lnTo>
                    <a:pt x="56082" y="470970"/>
                  </a:lnTo>
                  <a:lnTo>
                    <a:pt x="49418" y="486381"/>
                  </a:lnTo>
                  <a:lnTo>
                    <a:pt x="40331" y="501053"/>
                  </a:lnTo>
                  <a:lnTo>
                    <a:pt x="31000" y="515112"/>
                  </a:lnTo>
                  <a:lnTo>
                    <a:pt x="21254" y="537227"/>
                  </a:lnTo>
                  <a:lnTo>
                    <a:pt x="11142" y="567964"/>
                  </a:lnTo>
                  <a:lnTo>
                    <a:pt x="3199" y="595291"/>
                  </a:lnTo>
                  <a:lnTo>
                    <a:pt x="0" y="607034"/>
                  </a:lnTo>
                  <a:lnTo>
                    <a:pt x="9363" y="617367"/>
                  </a:lnTo>
                  <a:lnTo>
                    <a:pt x="15427" y="622976"/>
                  </a:lnTo>
                  <a:lnTo>
                    <a:pt x="20838" y="625808"/>
                  </a:lnTo>
                  <a:lnTo>
                    <a:pt x="28244" y="627811"/>
                  </a:lnTo>
                  <a:lnTo>
                    <a:pt x="41466" y="629025"/>
                  </a:lnTo>
                  <a:lnTo>
                    <a:pt x="52425" y="627313"/>
                  </a:lnTo>
                  <a:lnTo>
                    <a:pt x="59898" y="624757"/>
                  </a:lnTo>
                  <a:lnTo>
                    <a:pt x="62661" y="623443"/>
                  </a:lnTo>
                  <a:lnTo>
                    <a:pt x="74474" y="569060"/>
                  </a:lnTo>
                  <a:lnTo>
                    <a:pt x="81440" y="543613"/>
                  </a:lnTo>
                  <a:lnTo>
                    <a:pt x="86284" y="540518"/>
                  </a:lnTo>
                  <a:lnTo>
                    <a:pt x="536098" y="540518"/>
                  </a:lnTo>
                  <a:lnTo>
                    <a:pt x="533369" y="510717"/>
                  </a:lnTo>
                  <a:lnTo>
                    <a:pt x="523484" y="456717"/>
                  </a:lnTo>
                  <a:lnTo>
                    <a:pt x="513927" y="402365"/>
                  </a:lnTo>
                  <a:lnTo>
                    <a:pt x="511352" y="362419"/>
                  </a:lnTo>
                  <a:lnTo>
                    <a:pt x="512570" y="330028"/>
                  </a:lnTo>
                  <a:lnTo>
                    <a:pt x="506412" y="293958"/>
                  </a:lnTo>
                  <a:lnTo>
                    <a:pt x="487739" y="260601"/>
                  </a:lnTo>
                  <a:lnTo>
                    <a:pt x="451408" y="236347"/>
                  </a:lnTo>
                  <a:lnTo>
                    <a:pt x="437945" y="232778"/>
                  </a:lnTo>
                  <a:lnTo>
                    <a:pt x="405028" y="232778"/>
                  </a:lnTo>
                  <a:lnTo>
                    <a:pt x="396196" y="212541"/>
                  </a:lnTo>
                  <a:lnTo>
                    <a:pt x="393095" y="200326"/>
                  </a:lnTo>
                  <a:lnTo>
                    <a:pt x="394005" y="196989"/>
                  </a:lnTo>
                  <a:lnTo>
                    <a:pt x="294246" y="196989"/>
                  </a:lnTo>
                  <a:lnTo>
                    <a:pt x="256681" y="184254"/>
                  </a:lnTo>
                  <a:lnTo>
                    <a:pt x="230289" y="180238"/>
                  </a:lnTo>
                  <a:lnTo>
                    <a:pt x="232118" y="173672"/>
                  </a:lnTo>
                  <a:lnTo>
                    <a:pt x="149872" y="173672"/>
                  </a:lnTo>
                  <a:lnTo>
                    <a:pt x="129514" y="95872"/>
                  </a:lnTo>
                  <a:lnTo>
                    <a:pt x="125615" y="93275"/>
                  </a:lnTo>
                  <a:lnTo>
                    <a:pt x="121321" y="92341"/>
                  </a:lnTo>
                  <a:close/>
                </a:path>
                <a:path w="537210" h="688975">
                  <a:moveTo>
                    <a:pt x="417212" y="230433"/>
                  </a:moveTo>
                  <a:lnTo>
                    <a:pt x="408148" y="231787"/>
                  </a:lnTo>
                  <a:lnTo>
                    <a:pt x="405028" y="232778"/>
                  </a:lnTo>
                  <a:lnTo>
                    <a:pt x="437945" y="232778"/>
                  </a:lnTo>
                  <a:lnTo>
                    <a:pt x="431779" y="231144"/>
                  </a:lnTo>
                  <a:lnTo>
                    <a:pt x="417212" y="230433"/>
                  </a:lnTo>
                  <a:close/>
                </a:path>
                <a:path w="537210" h="688975">
                  <a:moveTo>
                    <a:pt x="459778" y="173470"/>
                  </a:moveTo>
                  <a:lnTo>
                    <a:pt x="415107" y="173470"/>
                  </a:lnTo>
                  <a:lnTo>
                    <a:pt x="425157" y="174270"/>
                  </a:lnTo>
                  <a:lnTo>
                    <a:pt x="439585" y="179171"/>
                  </a:lnTo>
                  <a:lnTo>
                    <a:pt x="451300" y="185973"/>
                  </a:lnTo>
                  <a:lnTo>
                    <a:pt x="464591" y="195600"/>
                  </a:lnTo>
                  <a:lnTo>
                    <a:pt x="475482" y="204201"/>
                  </a:lnTo>
                  <a:lnTo>
                    <a:pt x="479996" y="207924"/>
                  </a:lnTo>
                  <a:lnTo>
                    <a:pt x="483704" y="202450"/>
                  </a:lnTo>
                  <a:lnTo>
                    <a:pt x="459778" y="173470"/>
                  </a:lnTo>
                  <a:close/>
                </a:path>
                <a:path w="537210" h="688975">
                  <a:moveTo>
                    <a:pt x="346849" y="149723"/>
                  </a:moveTo>
                  <a:lnTo>
                    <a:pt x="252901" y="149723"/>
                  </a:lnTo>
                  <a:lnTo>
                    <a:pt x="262877" y="151634"/>
                  </a:lnTo>
                  <a:lnTo>
                    <a:pt x="273034" y="157628"/>
                  </a:lnTo>
                  <a:lnTo>
                    <a:pt x="293601" y="194239"/>
                  </a:lnTo>
                  <a:lnTo>
                    <a:pt x="294246" y="196989"/>
                  </a:lnTo>
                  <a:lnTo>
                    <a:pt x="394005" y="196989"/>
                  </a:lnTo>
                  <a:lnTo>
                    <a:pt x="395582" y="191212"/>
                  </a:lnTo>
                  <a:lnTo>
                    <a:pt x="396403" y="190080"/>
                  </a:lnTo>
                  <a:lnTo>
                    <a:pt x="368541" y="190080"/>
                  </a:lnTo>
                  <a:lnTo>
                    <a:pt x="357977" y="170713"/>
                  </a:lnTo>
                  <a:lnTo>
                    <a:pt x="346849" y="149723"/>
                  </a:lnTo>
                  <a:close/>
                </a:path>
                <a:path w="537210" h="688975">
                  <a:moveTo>
                    <a:pt x="385724" y="150215"/>
                  </a:moveTo>
                  <a:lnTo>
                    <a:pt x="368262" y="155446"/>
                  </a:lnTo>
                  <a:lnTo>
                    <a:pt x="364825" y="169959"/>
                  </a:lnTo>
                  <a:lnTo>
                    <a:pt x="364761" y="170713"/>
                  </a:lnTo>
                  <a:lnTo>
                    <a:pt x="367372" y="185286"/>
                  </a:lnTo>
                  <a:lnTo>
                    <a:pt x="368541" y="190080"/>
                  </a:lnTo>
                  <a:lnTo>
                    <a:pt x="396403" y="190080"/>
                  </a:lnTo>
                  <a:lnTo>
                    <a:pt x="403557" y="180238"/>
                  </a:lnTo>
                  <a:lnTo>
                    <a:pt x="408279" y="175797"/>
                  </a:lnTo>
                  <a:lnTo>
                    <a:pt x="415107" y="173470"/>
                  </a:lnTo>
                  <a:lnTo>
                    <a:pt x="459778" y="173470"/>
                  </a:lnTo>
                  <a:lnTo>
                    <a:pt x="459430" y="173049"/>
                  </a:lnTo>
                  <a:lnTo>
                    <a:pt x="443608" y="158686"/>
                  </a:lnTo>
                  <a:lnTo>
                    <a:pt x="409625" y="158686"/>
                  </a:lnTo>
                  <a:lnTo>
                    <a:pt x="405742" y="158205"/>
                  </a:lnTo>
                  <a:lnTo>
                    <a:pt x="401908" y="155679"/>
                  </a:lnTo>
                  <a:lnTo>
                    <a:pt x="395958" y="152539"/>
                  </a:lnTo>
                  <a:lnTo>
                    <a:pt x="385724" y="150215"/>
                  </a:lnTo>
                  <a:close/>
                </a:path>
                <a:path w="537210" h="688975">
                  <a:moveTo>
                    <a:pt x="189928" y="16751"/>
                  </a:moveTo>
                  <a:lnTo>
                    <a:pt x="182168" y="26593"/>
                  </a:lnTo>
                  <a:lnTo>
                    <a:pt x="183464" y="37096"/>
                  </a:lnTo>
                  <a:lnTo>
                    <a:pt x="183464" y="50228"/>
                  </a:lnTo>
                  <a:lnTo>
                    <a:pt x="182049" y="63587"/>
                  </a:lnTo>
                  <a:lnTo>
                    <a:pt x="177969" y="82240"/>
                  </a:lnTo>
                  <a:lnTo>
                    <a:pt x="171468" y="103601"/>
                  </a:lnTo>
                  <a:lnTo>
                    <a:pt x="162788" y="125082"/>
                  </a:lnTo>
                  <a:lnTo>
                    <a:pt x="155321" y="144311"/>
                  </a:lnTo>
                  <a:lnTo>
                    <a:pt x="151487" y="159721"/>
                  </a:lnTo>
                  <a:lnTo>
                    <a:pt x="150074" y="169959"/>
                  </a:lnTo>
                  <a:lnTo>
                    <a:pt x="149872" y="173672"/>
                  </a:lnTo>
                  <a:lnTo>
                    <a:pt x="232118" y="173672"/>
                  </a:lnTo>
                  <a:lnTo>
                    <a:pt x="233480" y="168784"/>
                  </a:lnTo>
                  <a:lnTo>
                    <a:pt x="236059" y="162094"/>
                  </a:lnTo>
                  <a:lnTo>
                    <a:pt x="239388" y="157583"/>
                  </a:lnTo>
                  <a:lnTo>
                    <a:pt x="244830" y="152666"/>
                  </a:lnTo>
                  <a:lnTo>
                    <a:pt x="252901" y="149723"/>
                  </a:lnTo>
                  <a:lnTo>
                    <a:pt x="346849" y="149723"/>
                  </a:lnTo>
                  <a:lnTo>
                    <a:pt x="337624" y="132322"/>
                  </a:lnTo>
                  <a:lnTo>
                    <a:pt x="315207" y="89162"/>
                  </a:lnTo>
                  <a:lnTo>
                    <a:pt x="310210" y="79121"/>
                  </a:lnTo>
                  <a:lnTo>
                    <a:pt x="213182" y="79121"/>
                  </a:lnTo>
                  <a:lnTo>
                    <a:pt x="207246" y="28298"/>
                  </a:lnTo>
                  <a:lnTo>
                    <a:pt x="202844" y="17399"/>
                  </a:lnTo>
                  <a:lnTo>
                    <a:pt x="189928" y="16751"/>
                  </a:lnTo>
                  <a:close/>
                </a:path>
                <a:path w="537210" h="688975">
                  <a:moveTo>
                    <a:pt x="429335" y="155269"/>
                  </a:moveTo>
                  <a:lnTo>
                    <a:pt x="409625" y="158686"/>
                  </a:lnTo>
                  <a:lnTo>
                    <a:pt x="443608" y="158686"/>
                  </a:lnTo>
                  <a:lnTo>
                    <a:pt x="429335" y="155269"/>
                  </a:lnTo>
                  <a:close/>
                </a:path>
                <a:path w="537210" h="688975">
                  <a:moveTo>
                    <a:pt x="275831" y="0"/>
                  </a:moveTo>
                  <a:lnTo>
                    <a:pt x="237608" y="32442"/>
                  </a:lnTo>
                  <a:lnTo>
                    <a:pt x="235775" y="47097"/>
                  </a:lnTo>
                  <a:lnTo>
                    <a:pt x="233542" y="57248"/>
                  </a:lnTo>
                  <a:lnTo>
                    <a:pt x="229971" y="68618"/>
                  </a:lnTo>
                  <a:lnTo>
                    <a:pt x="228028" y="74523"/>
                  </a:lnTo>
                  <a:lnTo>
                    <a:pt x="213182" y="79121"/>
                  </a:lnTo>
                  <a:lnTo>
                    <a:pt x="310210" y="79121"/>
                  </a:lnTo>
                  <a:lnTo>
                    <a:pt x="298449" y="55486"/>
                  </a:lnTo>
                  <a:lnTo>
                    <a:pt x="290860" y="35294"/>
                  </a:lnTo>
                  <a:lnTo>
                    <a:pt x="287388" y="19042"/>
                  </a:lnTo>
                  <a:lnTo>
                    <a:pt x="286459" y="8207"/>
                  </a:lnTo>
                  <a:lnTo>
                    <a:pt x="286499" y="4267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448221"/>
              <a:ext cx="816863" cy="82296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48024" y="6613321"/>
              <a:ext cx="485775" cy="490855"/>
            </a:xfrm>
            <a:custGeom>
              <a:avLst/>
              <a:gdLst/>
              <a:ahLst/>
              <a:cxnLst/>
              <a:rect l="l" t="t" r="r" b="b"/>
              <a:pathLst>
                <a:path w="485775" h="490854">
                  <a:moveTo>
                    <a:pt x="122275" y="0"/>
                  </a:moveTo>
                  <a:lnTo>
                    <a:pt x="108839" y="45491"/>
                  </a:lnTo>
                  <a:lnTo>
                    <a:pt x="86637" y="108985"/>
                  </a:lnTo>
                  <a:lnTo>
                    <a:pt x="63766" y="170564"/>
                  </a:lnTo>
                  <a:lnTo>
                    <a:pt x="48323" y="210312"/>
                  </a:lnTo>
                  <a:lnTo>
                    <a:pt x="37965" y="237549"/>
                  </a:lnTo>
                  <a:lnTo>
                    <a:pt x="21666" y="283363"/>
                  </a:lnTo>
                  <a:lnTo>
                    <a:pt x="6614" y="330714"/>
                  </a:lnTo>
                  <a:lnTo>
                    <a:pt x="0" y="362559"/>
                  </a:lnTo>
                  <a:lnTo>
                    <a:pt x="1978" y="377477"/>
                  </a:lnTo>
                  <a:lnTo>
                    <a:pt x="7254" y="386349"/>
                  </a:lnTo>
                  <a:lnTo>
                    <a:pt x="14841" y="390616"/>
                  </a:lnTo>
                  <a:lnTo>
                    <a:pt x="23748" y="391718"/>
                  </a:lnTo>
                  <a:lnTo>
                    <a:pt x="30836" y="388580"/>
                  </a:lnTo>
                  <a:lnTo>
                    <a:pt x="63347" y="356171"/>
                  </a:lnTo>
                  <a:lnTo>
                    <a:pt x="94278" y="295635"/>
                  </a:lnTo>
                  <a:lnTo>
                    <a:pt x="112382" y="257243"/>
                  </a:lnTo>
                  <a:lnTo>
                    <a:pt x="126047" y="229374"/>
                  </a:lnTo>
                  <a:lnTo>
                    <a:pt x="138354" y="202468"/>
                  </a:lnTo>
                  <a:lnTo>
                    <a:pt x="153827" y="166838"/>
                  </a:lnTo>
                  <a:lnTo>
                    <a:pt x="168754" y="136597"/>
                  </a:lnTo>
                  <a:lnTo>
                    <a:pt x="179425" y="125857"/>
                  </a:lnTo>
                  <a:lnTo>
                    <a:pt x="187682" y="148001"/>
                  </a:lnTo>
                  <a:lnTo>
                    <a:pt x="187274" y="187283"/>
                  </a:lnTo>
                  <a:lnTo>
                    <a:pt x="180835" y="241452"/>
                  </a:lnTo>
                  <a:lnTo>
                    <a:pt x="169798" y="301802"/>
                  </a:lnTo>
                  <a:lnTo>
                    <a:pt x="160134" y="351001"/>
                  </a:lnTo>
                  <a:lnTo>
                    <a:pt x="146488" y="398519"/>
                  </a:lnTo>
                  <a:lnTo>
                    <a:pt x="141092" y="417516"/>
                  </a:lnTo>
                  <a:lnTo>
                    <a:pt x="137718" y="431317"/>
                  </a:lnTo>
                  <a:lnTo>
                    <a:pt x="136601" y="444670"/>
                  </a:lnTo>
                  <a:lnTo>
                    <a:pt x="137298" y="460786"/>
                  </a:lnTo>
                  <a:lnTo>
                    <a:pt x="139906" y="475413"/>
                  </a:lnTo>
                  <a:lnTo>
                    <a:pt x="144525" y="484301"/>
                  </a:lnTo>
                  <a:lnTo>
                    <a:pt x="155068" y="489719"/>
                  </a:lnTo>
                  <a:lnTo>
                    <a:pt x="165833" y="490812"/>
                  </a:lnTo>
                  <a:lnTo>
                    <a:pt x="175240" y="488982"/>
                  </a:lnTo>
                  <a:lnTo>
                    <a:pt x="198048" y="457026"/>
                  </a:lnTo>
                  <a:lnTo>
                    <a:pt x="244030" y="318363"/>
                  </a:lnTo>
                  <a:lnTo>
                    <a:pt x="262225" y="248335"/>
                  </a:lnTo>
                  <a:lnTo>
                    <a:pt x="271813" y="209389"/>
                  </a:lnTo>
                  <a:lnTo>
                    <a:pt x="277850" y="168567"/>
                  </a:lnTo>
                  <a:lnTo>
                    <a:pt x="280793" y="155593"/>
                  </a:lnTo>
                  <a:lnTo>
                    <a:pt x="285095" y="156897"/>
                  </a:lnTo>
                  <a:lnTo>
                    <a:pt x="289398" y="166490"/>
                  </a:lnTo>
                  <a:lnTo>
                    <a:pt x="292341" y="178384"/>
                  </a:lnTo>
                  <a:lnTo>
                    <a:pt x="292578" y="194888"/>
                  </a:lnTo>
                  <a:lnTo>
                    <a:pt x="290377" y="218540"/>
                  </a:lnTo>
                  <a:lnTo>
                    <a:pt x="286803" y="243694"/>
                  </a:lnTo>
                  <a:lnTo>
                    <a:pt x="282917" y="264706"/>
                  </a:lnTo>
                  <a:lnTo>
                    <a:pt x="280266" y="279563"/>
                  </a:lnTo>
                  <a:lnTo>
                    <a:pt x="278731" y="293331"/>
                  </a:lnTo>
                  <a:lnTo>
                    <a:pt x="278022" y="305586"/>
                  </a:lnTo>
                  <a:lnTo>
                    <a:pt x="277850" y="315899"/>
                  </a:lnTo>
                  <a:lnTo>
                    <a:pt x="274792" y="338923"/>
                  </a:lnTo>
                  <a:lnTo>
                    <a:pt x="267884" y="378523"/>
                  </a:lnTo>
                  <a:lnTo>
                    <a:pt x="260523" y="418123"/>
                  </a:lnTo>
                  <a:lnTo>
                    <a:pt x="256108" y="441147"/>
                  </a:lnTo>
                  <a:lnTo>
                    <a:pt x="254766" y="451663"/>
                  </a:lnTo>
                  <a:lnTo>
                    <a:pt x="255557" y="463521"/>
                  </a:lnTo>
                  <a:lnTo>
                    <a:pt x="260246" y="474812"/>
                  </a:lnTo>
                  <a:lnTo>
                    <a:pt x="270598" y="483628"/>
                  </a:lnTo>
                  <a:lnTo>
                    <a:pt x="277763" y="485601"/>
                  </a:lnTo>
                  <a:lnTo>
                    <a:pt x="285080" y="483600"/>
                  </a:lnTo>
                  <a:lnTo>
                    <a:pt x="312404" y="450174"/>
                  </a:lnTo>
                  <a:lnTo>
                    <a:pt x="323542" y="410465"/>
                  </a:lnTo>
                  <a:lnTo>
                    <a:pt x="328587" y="389572"/>
                  </a:lnTo>
                  <a:lnTo>
                    <a:pt x="343989" y="326645"/>
                  </a:lnTo>
                  <a:lnTo>
                    <a:pt x="352029" y="288390"/>
                  </a:lnTo>
                  <a:lnTo>
                    <a:pt x="362588" y="222266"/>
                  </a:lnTo>
                  <a:lnTo>
                    <a:pt x="370331" y="189160"/>
                  </a:lnTo>
                  <a:lnTo>
                    <a:pt x="380751" y="162207"/>
                  </a:lnTo>
                  <a:lnTo>
                    <a:pt x="393788" y="148424"/>
                  </a:lnTo>
                  <a:lnTo>
                    <a:pt x="399872" y="157060"/>
                  </a:lnTo>
                  <a:lnTo>
                    <a:pt x="411139" y="200297"/>
                  </a:lnTo>
                  <a:lnTo>
                    <a:pt x="418731" y="238934"/>
                  </a:lnTo>
                  <a:lnTo>
                    <a:pt x="422808" y="274154"/>
                  </a:lnTo>
                  <a:lnTo>
                    <a:pt x="424356" y="293760"/>
                  </a:lnTo>
                  <a:lnTo>
                    <a:pt x="427942" y="324188"/>
                  </a:lnTo>
                  <a:lnTo>
                    <a:pt x="431980" y="355999"/>
                  </a:lnTo>
                  <a:lnTo>
                    <a:pt x="434886" y="379755"/>
                  </a:lnTo>
                  <a:lnTo>
                    <a:pt x="438193" y="394711"/>
                  </a:lnTo>
                  <a:lnTo>
                    <a:pt x="444695" y="405552"/>
                  </a:lnTo>
                  <a:lnTo>
                    <a:pt x="454718" y="410959"/>
                  </a:lnTo>
                  <a:lnTo>
                    <a:pt x="468591" y="409613"/>
                  </a:lnTo>
                  <a:lnTo>
                    <a:pt x="477939" y="401511"/>
                  </a:lnTo>
                  <a:lnTo>
                    <a:pt x="483050" y="388151"/>
                  </a:lnTo>
                  <a:lnTo>
                    <a:pt x="485190" y="374374"/>
                  </a:lnTo>
                  <a:lnTo>
                    <a:pt x="485622" y="365023"/>
                  </a:lnTo>
                  <a:lnTo>
                    <a:pt x="484412" y="343701"/>
                  </a:lnTo>
                  <a:lnTo>
                    <a:pt x="481749" y="303988"/>
                  </a:lnTo>
                  <a:lnTo>
                    <a:pt x="479086" y="265659"/>
                  </a:lnTo>
                  <a:lnTo>
                    <a:pt x="474105" y="217979"/>
                  </a:lnTo>
                  <a:lnTo>
                    <a:pt x="468945" y="179959"/>
                  </a:lnTo>
                  <a:lnTo>
                    <a:pt x="465175" y="154901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454673"/>
              <a:ext cx="816863" cy="8229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622425" y="6619773"/>
              <a:ext cx="485775" cy="490855"/>
            </a:xfrm>
            <a:custGeom>
              <a:avLst/>
              <a:gdLst/>
              <a:ahLst/>
              <a:cxnLst/>
              <a:rect l="l" t="t" r="r" b="b"/>
              <a:pathLst>
                <a:path w="485775" h="490854">
                  <a:moveTo>
                    <a:pt x="363347" y="0"/>
                  </a:moveTo>
                  <a:lnTo>
                    <a:pt x="376782" y="45491"/>
                  </a:lnTo>
                  <a:lnTo>
                    <a:pt x="398984" y="108985"/>
                  </a:lnTo>
                  <a:lnTo>
                    <a:pt x="421856" y="170564"/>
                  </a:lnTo>
                  <a:lnTo>
                    <a:pt x="437299" y="210312"/>
                  </a:lnTo>
                  <a:lnTo>
                    <a:pt x="447657" y="237549"/>
                  </a:lnTo>
                  <a:lnTo>
                    <a:pt x="463956" y="283363"/>
                  </a:lnTo>
                  <a:lnTo>
                    <a:pt x="479007" y="330714"/>
                  </a:lnTo>
                  <a:lnTo>
                    <a:pt x="485622" y="362559"/>
                  </a:lnTo>
                  <a:lnTo>
                    <a:pt x="483644" y="377477"/>
                  </a:lnTo>
                  <a:lnTo>
                    <a:pt x="478367" y="386349"/>
                  </a:lnTo>
                  <a:lnTo>
                    <a:pt x="470781" y="390616"/>
                  </a:lnTo>
                  <a:lnTo>
                    <a:pt x="461873" y="391718"/>
                  </a:lnTo>
                  <a:lnTo>
                    <a:pt x="454786" y="388580"/>
                  </a:lnTo>
                  <a:lnTo>
                    <a:pt x="422275" y="356171"/>
                  </a:lnTo>
                  <a:lnTo>
                    <a:pt x="391344" y="295635"/>
                  </a:lnTo>
                  <a:lnTo>
                    <a:pt x="373240" y="257243"/>
                  </a:lnTo>
                  <a:lnTo>
                    <a:pt x="359575" y="229374"/>
                  </a:lnTo>
                  <a:lnTo>
                    <a:pt x="347268" y="202468"/>
                  </a:lnTo>
                  <a:lnTo>
                    <a:pt x="331795" y="166838"/>
                  </a:lnTo>
                  <a:lnTo>
                    <a:pt x="316867" y="136597"/>
                  </a:lnTo>
                  <a:lnTo>
                    <a:pt x="306197" y="125857"/>
                  </a:lnTo>
                  <a:lnTo>
                    <a:pt x="297940" y="148001"/>
                  </a:lnTo>
                  <a:lnTo>
                    <a:pt x="298348" y="187283"/>
                  </a:lnTo>
                  <a:lnTo>
                    <a:pt x="304787" y="241452"/>
                  </a:lnTo>
                  <a:lnTo>
                    <a:pt x="315824" y="301802"/>
                  </a:lnTo>
                  <a:lnTo>
                    <a:pt x="325488" y="351001"/>
                  </a:lnTo>
                  <a:lnTo>
                    <a:pt x="339134" y="398519"/>
                  </a:lnTo>
                  <a:lnTo>
                    <a:pt x="344529" y="417516"/>
                  </a:lnTo>
                  <a:lnTo>
                    <a:pt x="347903" y="431317"/>
                  </a:lnTo>
                  <a:lnTo>
                    <a:pt x="349015" y="444670"/>
                  </a:lnTo>
                  <a:lnTo>
                    <a:pt x="348319" y="460786"/>
                  </a:lnTo>
                  <a:lnTo>
                    <a:pt x="345714" y="475413"/>
                  </a:lnTo>
                  <a:lnTo>
                    <a:pt x="341096" y="484301"/>
                  </a:lnTo>
                  <a:lnTo>
                    <a:pt x="330553" y="489719"/>
                  </a:lnTo>
                  <a:lnTo>
                    <a:pt x="319789" y="490812"/>
                  </a:lnTo>
                  <a:lnTo>
                    <a:pt x="310382" y="488982"/>
                  </a:lnTo>
                  <a:lnTo>
                    <a:pt x="287574" y="457026"/>
                  </a:lnTo>
                  <a:lnTo>
                    <a:pt x="241592" y="318363"/>
                  </a:lnTo>
                  <a:lnTo>
                    <a:pt x="223397" y="248335"/>
                  </a:lnTo>
                  <a:lnTo>
                    <a:pt x="213809" y="209389"/>
                  </a:lnTo>
                  <a:lnTo>
                    <a:pt x="207772" y="168567"/>
                  </a:lnTo>
                  <a:lnTo>
                    <a:pt x="204829" y="155593"/>
                  </a:lnTo>
                  <a:lnTo>
                    <a:pt x="200526" y="156897"/>
                  </a:lnTo>
                  <a:lnTo>
                    <a:pt x="196224" y="166490"/>
                  </a:lnTo>
                  <a:lnTo>
                    <a:pt x="193281" y="178384"/>
                  </a:lnTo>
                  <a:lnTo>
                    <a:pt x="193044" y="194888"/>
                  </a:lnTo>
                  <a:lnTo>
                    <a:pt x="195245" y="218540"/>
                  </a:lnTo>
                  <a:lnTo>
                    <a:pt x="198819" y="243694"/>
                  </a:lnTo>
                  <a:lnTo>
                    <a:pt x="202704" y="264706"/>
                  </a:lnTo>
                  <a:lnTo>
                    <a:pt x="205355" y="279563"/>
                  </a:lnTo>
                  <a:lnTo>
                    <a:pt x="206890" y="293331"/>
                  </a:lnTo>
                  <a:lnTo>
                    <a:pt x="207599" y="305586"/>
                  </a:lnTo>
                  <a:lnTo>
                    <a:pt x="207772" y="315899"/>
                  </a:lnTo>
                  <a:lnTo>
                    <a:pt x="210829" y="338923"/>
                  </a:lnTo>
                  <a:lnTo>
                    <a:pt x="217738" y="378523"/>
                  </a:lnTo>
                  <a:lnTo>
                    <a:pt x="225099" y="418123"/>
                  </a:lnTo>
                  <a:lnTo>
                    <a:pt x="229514" y="441147"/>
                  </a:lnTo>
                  <a:lnTo>
                    <a:pt x="230856" y="451663"/>
                  </a:lnTo>
                  <a:lnTo>
                    <a:pt x="230065" y="463521"/>
                  </a:lnTo>
                  <a:lnTo>
                    <a:pt x="225376" y="474812"/>
                  </a:lnTo>
                  <a:lnTo>
                    <a:pt x="215023" y="483628"/>
                  </a:lnTo>
                  <a:lnTo>
                    <a:pt x="207859" y="485601"/>
                  </a:lnTo>
                  <a:lnTo>
                    <a:pt x="200542" y="483600"/>
                  </a:lnTo>
                  <a:lnTo>
                    <a:pt x="173217" y="450174"/>
                  </a:lnTo>
                  <a:lnTo>
                    <a:pt x="162080" y="410465"/>
                  </a:lnTo>
                  <a:lnTo>
                    <a:pt x="157035" y="389572"/>
                  </a:lnTo>
                  <a:lnTo>
                    <a:pt x="141633" y="326645"/>
                  </a:lnTo>
                  <a:lnTo>
                    <a:pt x="133593" y="288390"/>
                  </a:lnTo>
                  <a:lnTo>
                    <a:pt x="123033" y="222271"/>
                  </a:lnTo>
                  <a:lnTo>
                    <a:pt x="115289" y="189164"/>
                  </a:lnTo>
                  <a:lnTo>
                    <a:pt x="104865" y="162208"/>
                  </a:lnTo>
                  <a:lnTo>
                    <a:pt x="91821" y="148424"/>
                  </a:lnTo>
                  <a:lnTo>
                    <a:pt x="85744" y="157060"/>
                  </a:lnTo>
                  <a:lnTo>
                    <a:pt x="74483" y="200297"/>
                  </a:lnTo>
                  <a:lnTo>
                    <a:pt x="66891" y="238934"/>
                  </a:lnTo>
                  <a:lnTo>
                    <a:pt x="62814" y="274154"/>
                  </a:lnTo>
                  <a:lnTo>
                    <a:pt x="61266" y="293760"/>
                  </a:lnTo>
                  <a:lnTo>
                    <a:pt x="57680" y="324188"/>
                  </a:lnTo>
                  <a:lnTo>
                    <a:pt x="53641" y="355999"/>
                  </a:lnTo>
                  <a:lnTo>
                    <a:pt x="50736" y="379755"/>
                  </a:lnTo>
                  <a:lnTo>
                    <a:pt x="47429" y="394711"/>
                  </a:lnTo>
                  <a:lnTo>
                    <a:pt x="40927" y="405552"/>
                  </a:lnTo>
                  <a:lnTo>
                    <a:pt x="30903" y="410959"/>
                  </a:lnTo>
                  <a:lnTo>
                    <a:pt x="17030" y="409613"/>
                  </a:lnTo>
                  <a:lnTo>
                    <a:pt x="7683" y="401511"/>
                  </a:lnTo>
                  <a:lnTo>
                    <a:pt x="2571" y="388151"/>
                  </a:lnTo>
                  <a:lnTo>
                    <a:pt x="432" y="374374"/>
                  </a:lnTo>
                  <a:lnTo>
                    <a:pt x="0" y="365023"/>
                  </a:lnTo>
                  <a:lnTo>
                    <a:pt x="1210" y="343701"/>
                  </a:lnTo>
                  <a:lnTo>
                    <a:pt x="3873" y="303988"/>
                  </a:lnTo>
                  <a:lnTo>
                    <a:pt x="6536" y="265659"/>
                  </a:lnTo>
                  <a:lnTo>
                    <a:pt x="11517" y="217979"/>
                  </a:lnTo>
                  <a:lnTo>
                    <a:pt x="16676" y="179959"/>
                  </a:lnTo>
                  <a:lnTo>
                    <a:pt x="20447" y="154901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8388" y="10994590"/>
              <a:ext cx="234473" cy="20410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68020" y="11032784"/>
              <a:ext cx="240974" cy="17894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99579" y="2550256"/>
              <a:ext cx="10778490" cy="8915400"/>
            </a:xfrm>
            <a:custGeom>
              <a:avLst/>
              <a:gdLst/>
              <a:ahLst/>
              <a:cxnLst/>
              <a:rect l="l" t="t" r="r" b="b"/>
              <a:pathLst>
                <a:path w="10778490" h="8915400">
                  <a:moveTo>
                    <a:pt x="10778020" y="0"/>
                  </a:moveTo>
                  <a:lnTo>
                    <a:pt x="2810725" y="749"/>
                  </a:lnTo>
                  <a:lnTo>
                    <a:pt x="2806458" y="2914510"/>
                  </a:lnTo>
                  <a:lnTo>
                    <a:pt x="0" y="2933547"/>
                  </a:lnTo>
                  <a:lnTo>
                    <a:pt x="0" y="8914955"/>
                  </a:lnTo>
                  <a:lnTo>
                    <a:pt x="10778020" y="8914955"/>
                  </a:lnTo>
                  <a:lnTo>
                    <a:pt x="1077802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9399" y="3272205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375037" y="7858264"/>
            <a:ext cx="3823970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Typically there is long history of Raynaud’s phenomenon.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17875" y="3272205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351123" y="3479063"/>
            <a:ext cx="362756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86683" y="4475454"/>
            <a:ext cx="4927612" cy="315862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814235" y="793534"/>
            <a:ext cx="10033000" cy="141795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400" dirty="0">
                <a:solidFill>
                  <a:srgbClr val="8E919D"/>
                </a:solidFill>
                <a:latin typeface="Trebuchet MS"/>
                <a:cs typeface="Trebuchet MS"/>
              </a:rPr>
              <a:t>A subtype with restricted skin but major internal organ involvement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9536" y="2875330"/>
            <a:ext cx="2603500" cy="2603500"/>
            <a:chOff x="8629536" y="2875330"/>
            <a:chExt cx="2603500" cy="260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28753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53716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53716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29536" y="5472480"/>
            <a:ext cx="2603500" cy="5200650"/>
            <a:chOff x="8629536" y="5472480"/>
            <a:chExt cx="2603500" cy="52006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8069630"/>
              <a:ext cx="2602992" cy="2602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537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537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5472480"/>
              <a:ext cx="2602992" cy="26029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537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37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8620" y="2871228"/>
            <a:ext cx="2603500" cy="7801609"/>
            <a:chOff x="388620" y="2871228"/>
            <a:chExt cx="2603500" cy="780160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71228"/>
              <a:ext cx="2602992" cy="26029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3655" y="34223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16" y="34208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79"/>
                  </a:moveTo>
                  <a:lnTo>
                    <a:pt x="426910" y="40589"/>
                  </a:lnTo>
                  <a:lnTo>
                    <a:pt x="420128" y="20967"/>
                  </a:lnTo>
                  <a:lnTo>
                    <a:pt x="406323" y="9182"/>
                  </a:lnTo>
                  <a:lnTo>
                    <a:pt x="387400" y="4279"/>
                  </a:lnTo>
                  <a:lnTo>
                    <a:pt x="367411" y="6692"/>
                  </a:lnTo>
                  <a:lnTo>
                    <a:pt x="332346" y="39268"/>
                  </a:lnTo>
                  <a:lnTo>
                    <a:pt x="303301" y="87223"/>
                  </a:lnTo>
                  <a:lnTo>
                    <a:pt x="211975" y="290626"/>
                  </a:lnTo>
                  <a:lnTo>
                    <a:pt x="236156" y="330530"/>
                  </a:lnTo>
                  <a:lnTo>
                    <a:pt x="255879" y="353034"/>
                  </a:lnTo>
                  <a:lnTo>
                    <a:pt x="281647" y="366445"/>
                  </a:lnTo>
                  <a:lnTo>
                    <a:pt x="323964" y="379056"/>
                  </a:lnTo>
                  <a:lnTo>
                    <a:pt x="329615" y="365848"/>
                  </a:lnTo>
                  <a:lnTo>
                    <a:pt x="339280" y="335991"/>
                  </a:lnTo>
                  <a:lnTo>
                    <a:pt x="352450" y="292315"/>
                  </a:lnTo>
                  <a:lnTo>
                    <a:pt x="358394" y="272643"/>
                  </a:lnTo>
                  <a:lnTo>
                    <a:pt x="362648" y="259613"/>
                  </a:lnTo>
                  <a:lnTo>
                    <a:pt x="367271" y="247383"/>
                  </a:lnTo>
                  <a:lnTo>
                    <a:pt x="374307" y="230136"/>
                  </a:lnTo>
                  <a:lnTo>
                    <a:pt x="399961" y="169722"/>
                  </a:lnTo>
                  <a:lnTo>
                    <a:pt x="413194" y="137769"/>
                  </a:lnTo>
                  <a:lnTo>
                    <a:pt x="421855" y="114427"/>
                  </a:lnTo>
                  <a:lnTo>
                    <a:pt x="426529" y="92519"/>
                  </a:lnTo>
                  <a:lnTo>
                    <a:pt x="428625" y="66179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71900"/>
              <a:ext cx="98120" cy="1762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307969" y="6102196"/>
            <a:ext cx="1305560" cy="1116330"/>
            <a:chOff x="9307969" y="6102196"/>
            <a:chExt cx="1305560" cy="1116330"/>
          </a:xfrm>
        </p:grpSpPr>
        <p:sp>
          <p:nvSpPr>
            <p:cNvPr id="27" name="object 27"/>
            <p:cNvSpPr/>
            <p:nvPr/>
          </p:nvSpPr>
          <p:spPr>
            <a:xfrm>
              <a:off x="9307969" y="6102196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87661" y="66009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245206" y="3455197"/>
            <a:ext cx="1383030" cy="1587500"/>
            <a:chOff x="9245206" y="3455197"/>
            <a:chExt cx="1383030" cy="1587500"/>
          </a:xfrm>
        </p:grpSpPr>
        <p:sp>
          <p:nvSpPr>
            <p:cNvPr id="32" name="object 32"/>
            <p:cNvSpPr/>
            <p:nvPr/>
          </p:nvSpPr>
          <p:spPr>
            <a:xfrm>
              <a:off x="9245206" y="34551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15253" y="39614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0017773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58" y="219468"/>
                </a:moveTo>
                <a:lnTo>
                  <a:pt x="475843" y="204952"/>
                </a:lnTo>
                <a:lnTo>
                  <a:pt x="468426" y="191731"/>
                </a:lnTo>
                <a:lnTo>
                  <a:pt x="456463" y="182435"/>
                </a:lnTo>
                <a:lnTo>
                  <a:pt x="442366" y="178574"/>
                </a:lnTo>
                <a:lnTo>
                  <a:pt x="427837" y="180289"/>
                </a:lnTo>
                <a:lnTo>
                  <a:pt x="414629" y="187693"/>
                </a:lnTo>
                <a:lnTo>
                  <a:pt x="152146" y="413550"/>
                </a:lnTo>
                <a:lnTo>
                  <a:pt x="142836" y="425513"/>
                </a:lnTo>
                <a:lnTo>
                  <a:pt x="138976" y="439623"/>
                </a:lnTo>
                <a:lnTo>
                  <a:pt x="140690" y="454139"/>
                </a:lnTo>
                <a:lnTo>
                  <a:pt x="169062" y="479780"/>
                </a:lnTo>
                <a:lnTo>
                  <a:pt x="177050" y="480618"/>
                </a:lnTo>
                <a:lnTo>
                  <a:pt x="183629" y="480060"/>
                </a:lnTo>
                <a:lnTo>
                  <a:pt x="464400" y="245529"/>
                </a:lnTo>
                <a:lnTo>
                  <a:pt x="477558" y="219468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56318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338569" y="439623"/>
                </a:moveTo>
                <a:lnTo>
                  <a:pt x="62928" y="187693"/>
                </a:lnTo>
                <a:lnTo>
                  <a:pt x="35191" y="178574"/>
                </a:lnTo>
                <a:lnTo>
                  <a:pt x="21082" y="182435"/>
                </a:lnTo>
                <a:lnTo>
                  <a:pt x="9131" y="191731"/>
                </a:lnTo>
                <a:lnTo>
                  <a:pt x="1701" y="204952"/>
                </a:lnTo>
                <a:lnTo>
                  <a:pt x="0" y="219468"/>
                </a:lnTo>
                <a:lnTo>
                  <a:pt x="3848" y="233578"/>
                </a:lnTo>
                <a:lnTo>
                  <a:pt x="275640" y="471385"/>
                </a:lnTo>
                <a:lnTo>
                  <a:pt x="300507" y="480618"/>
                </a:lnTo>
                <a:lnTo>
                  <a:pt x="308483" y="479780"/>
                </a:lnTo>
                <a:lnTo>
                  <a:pt x="336854" y="454139"/>
                </a:lnTo>
                <a:lnTo>
                  <a:pt x="338569" y="439623"/>
                </a:lnTo>
                <a:close/>
              </a:path>
              <a:path w="478154" h="1160145">
                <a:moveTo>
                  <a:pt x="477558" y="376847"/>
                </a:moveTo>
                <a:lnTo>
                  <a:pt x="76898" y="9334"/>
                </a:lnTo>
                <a:lnTo>
                  <a:pt x="49225" y="0"/>
                </a:lnTo>
                <a:lnTo>
                  <a:pt x="35090" y="3746"/>
                </a:lnTo>
                <a:lnTo>
                  <a:pt x="23063" y="12954"/>
                </a:lnTo>
                <a:lnTo>
                  <a:pt x="15544" y="26123"/>
                </a:lnTo>
                <a:lnTo>
                  <a:pt x="13716" y="40627"/>
                </a:lnTo>
                <a:lnTo>
                  <a:pt x="17462" y="54762"/>
                </a:lnTo>
                <a:lnTo>
                  <a:pt x="26682" y="66789"/>
                </a:lnTo>
                <a:lnTo>
                  <a:pt x="401256" y="394169"/>
                </a:lnTo>
                <a:lnTo>
                  <a:pt x="401256" y="1121638"/>
                </a:lnTo>
                <a:lnTo>
                  <a:pt x="404253" y="1136497"/>
                </a:lnTo>
                <a:lnTo>
                  <a:pt x="412419" y="1148626"/>
                </a:lnTo>
                <a:lnTo>
                  <a:pt x="424548" y="1156792"/>
                </a:lnTo>
                <a:lnTo>
                  <a:pt x="439407" y="1159789"/>
                </a:lnTo>
                <a:lnTo>
                  <a:pt x="454253" y="1156792"/>
                </a:lnTo>
                <a:lnTo>
                  <a:pt x="466382" y="1148626"/>
                </a:lnTo>
                <a:lnTo>
                  <a:pt x="474548" y="1136497"/>
                </a:lnTo>
                <a:lnTo>
                  <a:pt x="477558" y="1121638"/>
                </a:lnTo>
                <a:lnTo>
                  <a:pt x="477558" y="376847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717440" y="10813246"/>
            <a:ext cx="710565" cy="576580"/>
            <a:chOff x="4717440" y="10813246"/>
            <a:chExt cx="710565" cy="57658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813246"/>
              <a:ext cx="710184" cy="5760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71243" y="10965646"/>
              <a:ext cx="401955" cy="294005"/>
            </a:xfrm>
            <a:custGeom>
              <a:avLst/>
              <a:gdLst/>
              <a:ahLst/>
              <a:cxnLst/>
              <a:rect l="l" t="t" r="r" b="b"/>
              <a:pathLst>
                <a:path w="401954" h="294004">
                  <a:moveTo>
                    <a:pt x="119322" y="0"/>
                  </a:moveTo>
                  <a:lnTo>
                    <a:pt x="90615" y="20440"/>
                  </a:lnTo>
                  <a:lnTo>
                    <a:pt x="67406" y="32735"/>
                  </a:lnTo>
                  <a:lnTo>
                    <a:pt x="45286" y="46929"/>
                  </a:lnTo>
                  <a:lnTo>
                    <a:pt x="19843" y="73063"/>
                  </a:lnTo>
                  <a:lnTo>
                    <a:pt x="532" y="117078"/>
                  </a:lnTo>
                  <a:lnTo>
                    <a:pt x="0" y="161855"/>
                  </a:lnTo>
                  <a:lnTo>
                    <a:pt x="7535" y="196621"/>
                  </a:lnTo>
                  <a:lnTo>
                    <a:pt x="12426" y="210604"/>
                  </a:lnTo>
                  <a:lnTo>
                    <a:pt x="1298" y="269880"/>
                  </a:lnTo>
                  <a:lnTo>
                    <a:pt x="15890" y="293668"/>
                  </a:lnTo>
                  <a:lnTo>
                    <a:pt x="72673" y="285595"/>
                  </a:lnTo>
                  <a:lnTo>
                    <a:pt x="188118" y="249288"/>
                  </a:lnTo>
                  <a:lnTo>
                    <a:pt x="234191" y="228509"/>
                  </a:lnTo>
                  <a:lnTo>
                    <a:pt x="274686" y="200703"/>
                  </a:lnTo>
                  <a:lnTo>
                    <a:pt x="310653" y="169314"/>
                  </a:lnTo>
                  <a:lnTo>
                    <a:pt x="343143" y="137789"/>
                  </a:lnTo>
                  <a:lnTo>
                    <a:pt x="373208" y="109573"/>
                  </a:lnTo>
                  <a:lnTo>
                    <a:pt x="401897" y="88112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70561" y="2383796"/>
            <a:ext cx="11056620" cy="9051925"/>
            <a:chOff x="170561" y="2383796"/>
            <a:chExt cx="11056620" cy="9051925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821304"/>
              <a:ext cx="710184" cy="5760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620337"/>
              <a:ext cx="4750816" cy="86219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504" y="8256854"/>
              <a:ext cx="770926" cy="294375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544" y="8256854"/>
              <a:ext cx="761997" cy="29689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2" y="2619515"/>
              <a:ext cx="855149" cy="13725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9" y="5258358"/>
              <a:ext cx="4750333" cy="18785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18360" y="4143543"/>
              <a:ext cx="1432560" cy="1221740"/>
            </a:xfrm>
            <a:custGeom>
              <a:avLst/>
              <a:gdLst/>
              <a:ahLst/>
              <a:cxnLst/>
              <a:rect l="l" t="t" r="r" b="b"/>
              <a:pathLst>
                <a:path w="1432559" h="1221739">
                  <a:moveTo>
                    <a:pt x="716253" y="0"/>
                  </a:moveTo>
                  <a:lnTo>
                    <a:pt x="697521" y="9486"/>
                  </a:lnTo>
                  <a:lnTo>
                    <a:pt x="688523" y="37919"/>
                  </a:lnTo>
                  <a:lnTo>
                    <a:pt x="687805" y="148905"/>
                  </a:lnTo>
                  <a:lnTo>
                    <a:pt x="684330" y="203480"/>
                  </a:lnTo>
                  <a:lnTo>
                    <a:pt x="674705" y="258264"/>
                  </a:lnTo>
                  <a:lnTo>
                    <a:pt x="654596" y="306846"/>
                  </a:lnTo>
                  <a:lnTo>
                    <a:pt x="618038" y="361286"/>
                  </a:lnTo>
                  <a:lnTo>
                    <a:pt x="623434" y="340648"/>
                  </a:lnTo>
                  <a:lnTo>
                    <a:pt x="624698" y="312634"/>
                  </a:lnTo>
                  <a:lnTo>
                    <a:pt x="623461" y="261972"/>
                  </a:lnTo>
                  <a:lnTo>
                    <a:pt x="622948" y="223580"/>
                  </a:lnTo>
                  <a:lnTo>
                    <a:pt x="620084" y="185294"/>
                  </a:lnTo>
                  <a:lnTo>
                    <a:pt x="614879" y="147263"/>
                  </a:lnTo>
                  <a:lnTo>
                    <a:pt x="607345" y="109635"/>
                  </a:lnTo>
                  <a:lnTo>
                    <a:pt x="581251" y="43489"/>
                  </a:lnTo>
                  <a:lnTo>
                    <a:pt x="529468" y="3984"/>
                  </a:lnTo>
                  <a:lnTo>
                    <a:pt x="507999" y="2643"/>
                  </a:lnTo>
                  <a:lnTo>
                    <a:pt x="486749" y="6889"/>
                  </a:lnTo>
                  <a:lnTo>
                    <a:pt x="446563" y="25739"/>
                  </a:lnTo>
                  <a:lnTo>
                    <a:pt x="402076" y="55824"/>
                  </a:lnTo>
                  <a:lnTo>
                    <a:pt x="361052" y="90500"/>
                  </a:lnTo>
                  <a:lnTo>
                    <a:pt x="323398" y="129117"/>
                  </a:lnTo>
                  <a:lnTo>
                    <a:pt x="289025" y="171023"/>
                  </a:lnTo>
                  <a:lnTo>
                    <a:pt x="257843" y="215568"/>
                  </a:lnTo>
                  <a:lnTo>
                    <a:pt x="229761" y="262099"/>
                  </a:lnTo>
                  <a:lnTo>
                    <a:pt x="207053" y="304471"/>
                  </a:lnTo>
                  <a:lnTo>
                    <a:pt x="185887" y="347610"/>
                  </a:lnTo>
                  <a:lnTo>
                    <a:pt x="166046" y="391395"/>
                  </a:lnTo>
                  <a:lnTo>
                    <a:pt x="147314" y="435705"/>
                  </a:lnTo>
                  <a:lnTo>
                    <a:pt x="129476" y="480418"/>
                  </a:lnTo>
                  <a:lnTo>
                    <a:pt x="112316" y="525414"/>
                  </a:lnTo>
                  <a:lnTo>
                    <a:pt x="79164" y="615769"/>
                  </a:lnTo>
                  <a:lnTo>
                    <a:pt x="63152" y="661672"/>
                  </a:lnTo>
                  <a:lnTo>
                    <a:pt x="48738" y="707109"/>
                  </a:lnTo>
                  <a:lnTo>
                    <a:pt x="36011" y="752375"/>
                  </a:lnTo>
                  <a:lnTo>
                    <a:pt x="25056" y="797766"/>
                  </a:lnTo>
                  <a:lnTo>
                    <a:pt x="15961" y="843576"/>
                  </a:lnTo>
                  <a:lnTo>
                    <a:pt x="8813" y="890099"/>
                  </a:lnTo>
                  <a:lnTo>
                    <a:pt x="3698" y="937632"/>
                  </a:lnTo>
                  <a:lnTo>
                    <a:pt x="704" y="986469"/>
                  </a:lnTo>
                  <a:lnTo>
                    <a:pt x="0" y="1018989"/>
                  </a:lnTo>
                  <a:lnTo>
                    <a:pt x="946" y="1066702"/>
                  </a:lnTo>
                  <a:lnTo>
                    <a:pt x="5619" y="1120197"/>
                  </a:lnTo>
                  <a:lnTo>
                    <a:pt x="16090" y="1170061"/>
                  </a:lnTo>
                  <a:lnTo>
                    <a:pt x="34436" y="1206884"/>
                  </a:lnTo>
                  <a:lnTo>
                    <a:pt x="62730" y="1221254"/>
                  </a:lnTo>
                  <a:lnTo>
                    <a:pt x="109135" y="1214756"/>
                  </a:lnTo>
                  <a:lnTo>
                    <a:pt x="150389" y="1197471"/>
                  </a:lnTo>
                  <a:lnTo>
                    <a:pt x="188089" y="1172764"/>
                  </a:lnTo>
                  <a:lnTo>
                    <a:pt x="223828" y="1144004"/>
                  </a:lnTo>
                  <a:lnTo>
                    <a:pt x="259203" y="1114558"/>
                  </a:lnTo>
                  <a:lnTo>
                    <a:pt x="295808" y="1087792"/>
                  </a:lnTo>
                  <a:lnTo>
                    <a:pt x="335238" y="1067075"/>
                  </a:lnTo>
                  <a:lnTo>
                    <a:pt x="379087" y="1055773"/>
                  </a:lnTo>
                  <a:lnTo>
                    <a:pt x="420321" y="1057054"/>
                  </a:lnTo>
                  <a:lnTo>
                    <a:pt x="467576" y="1062078"/>
                  </a:lnTo>
                  <a:lnTo>
                    <a:pt x="512509" y="1060130"/>
                  </a:lnTo>
                  <a:lnTo>
                    <a:pt x="546778" y="1040495"/>
                  </a:lnTo>
                  <a:lnTo>
                    <a:pt x="569908" y="988641"/>
                  </a:lnTo>
                  <a:lnTo>
                    <a:pt x="578503" y="932672"/>
                  </a:lnTo>
                  <a:lnTo>
                    <a:pt x="579132" y="895837"/>
                  </a:lnTo>
                  <a:lnTo>
                    <a:pt x="575152" y="821102"/>
                  </a:lnTo>
                  <a:lnTo>
                    <a:pt x="575582" y="784247"/>
                  </a:lnTo>
                  <a:lnTo>
                    <a:pt x="577907" y="741757"/>
                  </a:lnTo>
                  <a:lnTo>
                    <a:pt x="580449" y="664744"/>
                  </a:lnTo>
                  <a:lnTo>
                    <a:pt x="582453" y="622233"/>
                  </a:lnTo>
                  <a:lnTo>
                    <a:pt x="584684" y="582524"/>
                  </a:lnTo>
                  <a:lnTo>
                    <a:pt x="588947" y="539753"/>
                  </a:lnTo>
                  <a:lnTo>
                    <a:pt x="598056" y="498239"/>
                  </a:lnTo>
                  <a:lnTo>
                    <a:pt x="614825" y="462302"/>
                  </a:lnTo>
                  <a:lnTo>
                    <a:pt x="662844" y="394414"/>
                  </a:lnTo>
                  <a:lnTo>
                    <a:pt x="685237" y="359732"/>
                  </a:lnTo>
                  <a:lnTo>
                    <a:pt x="704919" y="322335"/>
                  </a:lnTo>
                  <a:lnTo>
                    <a:pt x="710984" y="308357"/>
                  </a:lnTo>
                  <a:lnTo>
                    <a:pt x="713747" y="301256"/>
                  </a:lnTo>
                  <a:lnTo>
                    <a:pt x="716260" y="294065"/>
                  </a:lnTo>
                  <a:lnTo>
                    <a:pt x="718766" y="301256"/>
                  </a:lnTo>
                  <a:lnTo>
                    <a:pt x="747270" y="359732"/>
                  </a:lnTo>
                  <a:lnTo>
                    <a:pt x="769663" y="394414"/>
                  </a:lnTo>
                  <a:lnTo>
                    <a:pt x="817682" y="462302"/>
                  </a:lnTo>
                  <a:lnTo>
                    <a:pt x="834451" y="498239"/>
                  </a:lnTo>
                  <a:lnTo>
                    <a:pt x="843560" y="539753"/>
                  </a:lnTo>
                  <a:lnTo>
                    <a:pt x="847823" y="582524"/>
                  </a:lnTo>
                  <a:lnTo>
                    <a:pt x="850054" y="622233"/>
                  </a:lnTo>
                  <a:lnTo>
                    <a:pt x="852058" y="664744"/>
                  </a:lnTo>
                  <a:lnTo>
                    <a:pt x="854599" y="741757"/>
                  </a:lnTo>
                  <a:lnTo>
                    <a:pt x="856925" y="784247"/>
                  </a:lnTo>
                  <a:lnTo>
                    <a:pt x="857354" y="821102"/>
                  </a:lnTo>
                  <a:lnTo>
                    <a:pt x="853375" y="895837"/>
                  </a:lnTo>
                  <a:lnTo>
                    <a:pt x="854004" y="932672"/>
                  </a:lnTo>
                  <a:lnTo>
                    <a:pt x="862599" y="988641"/>
                  </a:lnTo>
                  <a:lnTo>
                    <a:pt x="885729" y="1040495"/>
                  </a:lnTo>
                  <a:lnTo>
                    <a:pt x="919997" y="1060130"/>
                  </a:lnTo>
                  <a:lnTo>
                    <a:pt x="964931" y="1062078"/>
                  </a:lnTo>
                  <a:lnTo>
                    <a:pt x="1012185" y="1057054"/>
                  </a:lnTo>
                  <a:lnTo>
                    <a:pt x="1053419" y="1055773"/>
                  </a:lnTo>
                  <a:lnTo>
                    <a:pt x="1097269" y="1067075"/>
                  </a:lnTo>
                  <a:lnTo>
                    <a:pt x="1136699" y="1087792"/>
                  </a:lnTo>
                  <a:lnTo>
                    <a:pt x="1173304" y="1114558"/>
                  </a:lnTo>
                  <a:lnTo>
                    <a:pt x="1208678" y="1144004"/>
                  </a:lnTo>
                  <a:lnTo>
                    <a:pt x="1244418" y="1172764"/>
                  </a:lnTo>
                  <a:lnTo>
                    <a:pt x="1282118" y="1197471"/>
                  </a:lnTo>
                  <a:lnTo>
                    <a:pt x="1323372" y="1214756"/>
                  </a:lnTo>
                  <a:lnTo>
                    <a:pt x="1369776" y="1221254"/>
                  </a:lnTo>
                  <a:lnTo>
                    <a:pt x="1398071" y="1206884"/>
                  </a:lnTo>
                  <a:lnTo>
                    <a:pt x="1416416" y="1170061"/>
                  </a:lnTo>
                  <a:lnTo>
                    <a:pt x="1426888" y="1120197"/>
                  </a:lnTo>
                  <a:lnTo>
                    <a:pt x="1431560" y="1066702"/>
                  </a:lnTo>
                  <a:lnTo>
                    <a:pt x="1432507" y="1018989"/>
                  </a:lnTo>
                  <a:lnTo>
                    <a:pt x="1431803" y="986469"/>
                  </a:lnTo>
                  <a:lnTo>
                    <a:pt x="1428809" y="937632"/>
                  </a:lnTo>
                  <a:lnTo>
                    <a:pt x="1423694" y="890099"/>
                  </a:lnTo>
                  <a:lnTo>
                    <a:pt x="1416546" y="843576"/>
                  </a:lnTo>
                  <a:lnTo>
                    <a:pt x="1407451" y="797766"/>
                  </a:lnTo>
                  <a:lnTo>
                    <a:pt x="1396496" y="752375"/>
                  </a:lnTo>
                  <a:lnTo>
                    <a:pt x="1383769" y="707109"/>
                  </a:lnTo>
                  <a:lnTo>
                    <a:pt x="1369355" y="661672"/>
                  </a:lnTo>
                  <a:lnTo>
                    <a:pt x="1353343" y="615769"/>
                  </a:lnTo>
                  <a:lnTo>
                    <a:pt x="1320191" y="525414"/>
                  </a:lnTo>
                  <a:lnTo>
                    <a:pt x="1303031" y="480418"/>
                  </a:lnTo>
                  <a:lnTo>
                    <a:pt x="1285193" y="435705"/>
                  </a:lnTo>
                  <a:lnTo>
                    <a:pt x="1266461" y="391395"/>
                  </a:lnTo>
                  <a:lnTo>
                    <a:pt x="1246620" y="347610"/>
                  </a:lnTo>
                  <a:lnTo>
                    <a:pt x="1225454" y="304471"/>
                  </a:lnTo>
                  <a:lnTo>
                    <a:pt x="1202746" y="262099"/>
                  </a:lnTo>
                  <a:lnTo>
                    <a:pt x="1174664" y="215568"/>
                  </a:lnTo>
                  <a:lnTo>
                    <a:pt x="1143482" y="171023"/>
                  </a:lnTo>
                  <a:lnTo>
                    <a:pt x="1109109" y="129117"/>
                  </a:lnTo>
                  <a:lnTo>
                    <a:pt x="1071455" y="90500"/>
                  </a:lnTo>
                  <a:lnTo>
                    <a:pt x="1030430" y="55824"/>
                  </a:lnTo>
                  <a:lnTo>
                    <a:pt x="985944" y="25739"/>
                  </a:lnTo>
                  <a:lnTo>
                    <a:pt x="945758" y="6889"/>
                  </a:lnTo>
                  <a:lnTo>
                    <a:pt x="924508" y="2643"/>
                  </a:lnTo>
                  <a:lnTo>
                    <a:pt x="903039" y="3984"/>
                  </a:lnTo>
                  <a:lnTo>
                    <a:pt x="851251" y="43489"/>
                  </a:lnTo>
                  <a:lnTo>
                    <a:pt x="825162" y="109635"/>
                  </a:lnTo>
                  <a:lnTo>
                    <a:pt x="817627" y="147263"/>
                  </a:lnTo>
                  <a:lnTo>
                    <a:pt x="812423" y="185294"/>
                  </a:lnTo>
                  <a:lnTo>
                    <a:pt x="809559" y="223580"/>
                  </a:lnTo>
                  <a:lnTo>
                    <a:pt x="809046" y="261972"/>
                  </a:lnTo>
                  <a:lnTo>
                    <a:pt x="807809" y="312634"/>
                  </a:lnTo>
                  <a:lnTo>
                    <a:pt x="809073" y="340648"/>
                  </a:lnTo>
                  <a:lnTo>
                    <a:pt x="814469" y="361286"/>
                  </a:lnTo>
                  <a:lnTo>
                    <a:pt x="794004" y="332425"/>
                  </a:lnTo>
                  <a:lnTo>
                    <a:pt x="765929" y="282731"/>
                  </a:lnTo>
                  <a:lnTo>
                    <a:pt x="748177" y="203480"/>
                  </a:lnTo>
                  <a:lnTo>
                    <a:pt x="744701" y="148905"/>
                  </a:lnTo>
                  <a:lnTo>
                    <a:pt x="743984" y="37919"/>
                  </a:lnTo>
                  <a:lnTo>
                    <a:pt x="734986" y="9472"/>
                  </a:lnTo>
                  <a:lnTo>
                    <a:pt x="716253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03023" y="5592102"/>
              <a:ext cx="226695" cy="376555"/>
            </a:xfrm>
            <a:custGeom>
              <a:avLst/>
              <a:gdLst/>
              <a:ahLst/>
              <a:cxnLst/>
              <a:rect l="l" t="t" r="r" b="b"/>
              <a:pathLst>
                <a:path w="226695" h="376554">
                  <a:moveTo>
                    <a:pt x="83253" y="0"/>
                  </a:moveTo>
                  <a:lnTo>
                    <a:pt x="31578" y="14389"/>
                  </a:lnTo>
                  <a:lnTo>
                    <a:pt x="1326" y="68261"/>
                  </a:lnTo>
                  <a:lnTo>
                    <a:pt x="0" y="98386"/>
                  </a:lnTo>
                  <a:lnTo>
                    <a:pt x="5429" y="119368"/>
                  </a:lnTo>
                  <a:lnTo>
                    <a:pt x="13495" y="137556"/>
                  </a:lnTo>
                  <a:lnTo>
                    <a:pt x="21097" y="155786"/>
                  </a:lnTo>
                  <a:lnTo>
                    <a:pt x="25133" y="176897"/>
                  </a:lnTo>
                  <a:lnTo>
                    <a:pt x="23905" y="197800"/>
                  </a:lnTo>
                  <a:lnTo>
                    <a:pt x="20299" y="220147"/>
                  </a:lnTo>
                  <a:lnTo>
                    <a:pt x="17491" y="242512"/>
                  </a:lnTo>
                  <a:lnTo>
                    <a:pt x="23251" y="282887"/>
                  </a:lnTo>
                  <a:lnTo>
                    <a:pt x="36871" y="320278"/>
                  </a:lnTo>
                  <a:lnTo>
                    <a:pt x="59063" y="351554"/>
                  </a:lnTo>
                  <a:lnTo>
                    <a:pt x="108877" y="375957"/>
                  </a:lnTo>
                  <a:lnTo>
                    <a:pt x="118635" y="375537"/>
                  </a:lnTo>
                  <a:lnTo>
                    <a:pt x="159589" y="358859"/>
                  </a:lnTo>
                  <a:lnTo>
                    <a:pt x="202270" y="313595"/>
                  </a:lnTo>
                  <a:lnTo>
                    <a:pt x="220010" y="268631"/>
                  </a:lnTo>
                  <a:lnTo>
                    <a:pt x="226486" y="219037"/>
                  </a:lnTo>
                  <a:lnTo>
                    <a:pt x="223677" y="168438"/>
                  </a:lnTo>
                  <a:lnTo>
                    <a:pt x="213563" y="120458"/>
                  </a:lnTo>
                  <a:lnTo>
                    <a:pt x="190306" y="67888"/>
                  </a:lnTo>
                  <a:lnTo>
                    <a:pt x="152247" y="25767"/>
                  </a:lnTo>
                  <a:lnTo>
                    <a:pt x="107749" y="3933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75134" y="5724868"/>
              <a:ext cx="50165" cy="302895"/>
            </a:xfrm>
            <a:custGeom>
              <a:avLst/>
              <a:gdLst/>
              <a:ahLst/>
              <a:cxnLst/>
              <a:rect l="l" t="t" r="r" b="b"/>
              <a:pathLst>
                <a:path w="50164" h="302895">
                  <a:moveTo>
                    <a:pt x="44335" y="0"/>
                  </a:moveTo>
                  <a:lnTo>
                    <a:pt x="26765" y="17397"/>
                  </a:lnTo>
                  <a:lnTo>
                    <a:pt x="13085" y="37796"/>
                  </a:lnTo>
                  <a:lnTo>
                    <a:pt x="3946" y="60541"/>
                  </a:lnTo>
                  <a:lnTo>
                    <a:pt x="0" y="84975"/>
                  </a:lnTo>
                  <a:lnTo>
                    <a:pt x="237" y="110513"/>
                  </a:lnTo>
                  <a:lnTo>
                    <a:pt x="7459" y="161092"/>
                  </a:lnTo>
                  <a:lnTo>
                    <a:pt x="22962" y="218311"/>
                  </a:lnTo>
                  <a:lnTo>
                    <a:pt x="32210" y="244095"/>
                  </a:lnTo>
                  <a:lnTo>
                    <a:pt x="41129" y="269891"/>
                  </a:lnTo>
                  <a:lnTo>
                    <a:pt x="49758" y="302323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759618"/>
              <a:ext cx="69062" cy="9412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67736" y="5592102"/>
              <a:ext cx="226695" cy="376555"/>
            </a:xfrm>
            <a:custGeom>
              <a:avLst/>
              <a:gdLst/>
              <a:ahLst/>
              <a:cxnLst/>
              <a:rect l="l" t="t" r="r" b="b"/>
              <a:pathLst>
                <a:path w="226695" h="376554">
                  <a:moveTo>
                    <a:pt x="143233" y="0"/>
                  </a:moveTo>
                  <a:lnTo>
                    <a:pt x="95425" y="12719"/>
                  </a:lnTo>
                  <a:lnTo>
                    <a:pt x="53342" y="45061"/>
                  </a:lnTo>
                  <a:lnTo>
                    <a:pt x="22717" y="93327"/>
                  </a:lnTo>
                  <a:lnTo>
                    <a:pt x="2809" y="168438"/>
                  </a:lnTo>
                  <a:lnTo>
                    <a:pt x="0" y="219037"/>
                  </a:lnTo>
                  <a:lnTo>
                    <a:pt x="6475" y="268631"/>
                  </a:lnTo>
                  <a:lnTo>
                    <a:pt x="24216" y="313595"/>
                  </a:lnTo>
                  <a:lnTo>
                    <a:pt x="55201" y="350303"/>
                  </a:lnTo>
                  <a:lnTo>
                    <a:pt x="88916" y="370415"/>
                  </a:lnTo>
                  <a:lnTo>
                    <a:pt x="117609" y="375957"/>
                  </a:lnTo>
                  <a:lnTo>
                    <a:pt x="135642" y="372233"/>
                  </a:lnTo>
                  <a:lnTo>
                    <a:pt x="179483" y="337400"/>
                  </a:lnTo>
                  <a:lnTo>
                    <a:pt x="197347" y="301965"/>
                  </a:lnTo>
                  <a:lnTo>
                    <a:pt x="207830" y="263473"/>
                  </a:lnTo>
                  <a:lnTo>
                    <a:pt x="208995" y="242512"/>
                  </a:lnTo>
                  <a:lnTo>
                    <a:pt x="206186" y="220147"/>
                  </a:lnTo>
                  <a:lnTo>
                    <a:pt x="202581" y="197800"/>
                  </a:lnTo>
                  <a:lnTo>
                    <a:pt x="201353" y="176897"/>
                  </a:lnTo>
                  <a:lnTo>
                    <a:pt x="205389" y="155786"/>
                  </a:lnTo>
                  <a:lnTo>
                    <a:pt x="212990" y="137556"/>
                  </a:lnTo>
                  <a:lnTo>
                    <a:pt x="221057" y="119368"/>
                  </a:lnTo>
                  <a:lnTo>
                    <a:pt x="226486" y="98386"/>
                  </a:lnTo>
                  <a:lnTo>
                    <a:pt x="225159" y="68261"/>
                  </a:lnTo>
                  <a:lnTo>
                    <a:pt x="214300" y="38451"/>
                  </a:lnTo>
                  <a:lnTo>
                    <a:pt x="194907" y="14389"/>
                  </a:lnTo>
                  <a:lnTo>
                    <a:pt x="167977" y="1510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72213" y="5724868"/>
              <a:ext cx="50165" cy="302895"/>
            </a:xfrm>
            <a:custGeom>
              <a:avLst/>
              <a:gdLst/>
              <a:ahLst/>
              <a:cxnLst/>
              <a:rect l="l" t="t" r="r" b="b"/>
              <a:pathLst>
                <a:path w="50164" h="302895">
                  <a:moveTo>
                    <a:pt x="5422" y="0"/>
                  </a:moveTo>
                  <a:lnTo>
                    <a:pt x="22992" y="17397"/>
                  </a:lnTo>
                  <a:lnTo>
                    <a:pt x="36672" y="37796"/>
                  </a:lnTo>
                  <a:lnTo>
                    <a:pt x="45811" y="60541"/>
                  </a:lnTo>
                  <a:lnTo>
                    <a:pt x="49758" y="84975"/>
                  </a:lnTo>
                  <a:lnTo>
                    <a:pt x="49521" y="110513"/>
                  </a:lnTo>
                  <a:lnTo>
                    <a:pt x="42298" y="161092"/>
                  </a:lnTo>
                  <a:lnTo>
                    <a:pt x="26796" y="218311"/>
                  </a:lnTo>
                  <a:lnTo>
                    <a:pt x="17548" y="244095"/>
                  </a:lnTo>
                  <a:lnTo>
                    <a:pt x="8628" y="269891"/>
                  </a:lnTo>
                  <a:lnTo>
                    <a:pt x="0" y="302323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759618"/>
              <a:ext cx="69062" cy="9412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62853" y="4593031"/>
              <a:ext cx="537210" cy="688340"/>
            </a:xfrm>
            <a:custGeom>
              <a:avLst/>
              <a:gdLst/>
              <a:ahLst/>
              <a:cxnLst/>
              <a:rect l="l" t="t" r="r" b="b"/>
              <a:pathLst>
                <a:path w="537210" h="688339">
                  <a:moveTo>
                    <a:pt x="536099" y="539929"/>
                  </a:moveTo>
                  <a:lnTo>
                    <a:pt x="86284" y="539929"/>
                  </a:lnTo>
                  <a:lnTo>
                    <a:pt x="91732" y="552576"/>
                  </a:lnTo>
                  <a:lnTo>
                    <a:pt x="118184" y="594639"/>
                  </a:lnTo>
                  <a:lnTo>
                    <a:pt x="154266" y="628395"/>
                  </a:lnTo>
                  <a:lnTo>
                    <a:pt x="212994" y="660722"/>
                  </a:lnTo>
                  <a:lnTo>
                    <a:pt x="277228" y="679627"/>
                  </a:lnTo>
                  <a:lnTo>
                    <a:pt x="334287" y="686720"/>
                  </a:lnTo>
                  <a:lnTo>
                    <a:pt x="363037" y="687725"/>
                  </a:lnTo>
                  <a:lnTo>
                    <a:pt x="391794" y="687374"/>
                  </a:lnTo>
                  <a:lnTo>
                    <a:pt x="440672" y="683274"/>
                  </a:lnTo>
                  <a:lnTo>
                    <a:pt x="484911" y="663371"/>
                  </a:lnTo>
                  <a:lnTo>
                    <a:pt x="521669" y="611365"/>
                  </a:lnTo>
                  <a:lnTo>
                    <a:pt x="536930" y="548995"/>
                  </a:lnTo>
                  <a:lnTo>
                    <a:pt x="536099" y="539929"/>
                  </a:lnTo>
                  <a:close/>
                </a:path>
                <a:path w="537210" h="688339">
                  <a:moveTo>
                    <a:pt x="121321" y="92238"/>
                  </a:moveTo>
                  <a:lnTo>
                    <a:pt x="79216" y="101831"/>
                  </a:lnTo>
                  <a:lnTo>
                    <a:pt x="74283" y="106384"/>
                  </a:lnTo>
                  <a:lnTo>
                    <a:pt x="74409" y="111872"/>
                  </a:lnTo>
                  <a:lnTo>
                    <a:pt x="76873" y="155778"/>
                  </a:lnTo>
                  <a:lnTo>
                    <a:pt x="84993" y="215309"/>
                  </a:lnTo>
                  <a:lnTo>
                    <a:pt x="88758" y="232577"/>
                  </a:lnTo>
                  <a:lnTo>
                    <a:pt x="89788" y="244970"/>
                  </a:lnTo>
                  <a:lnTo>
                    <a:pt x="83616" y="264263"/>
                  </a:lnTo>
                  <a:lnTo>
                    <a:pt x="70900" y="295481"/>
                  </a:lnTo>
                  <a:lnTo>
                    <a:pt x="57456" y="331123"/>
                  </a:lnTo>
                  <a:lnTo>
                    <a:pt x="49098" y="363689"/>
                  </a:lnTo>
                  <a:lnTo>
                    <a:pt x="48148" y="390743"/>
                  </a:lnTo>
                  <a:lnTo>
                    <a:pt x="51195" y="414847"/>
                  </a:lnTo>
                  <a:lnTo>
                    <a:pt x="55454" y="436000"/>
                  </a:lnTo>
                  <a:lnTo>
                    <a:pt x="58140" y="454202"/>
                  </a:lnTo>
                  <a:lnTo>
                    <a:pt x="56082" y="470456"/>
                  </a:lnTo>
                  <a:lnTo>
                    <a:pt x="49418" y="485848"/>
                  </a:lnTo>
                  <a:lnTo>
                    <a:pt x="40331" y="500501"/>
                  </a:lnTo>
                  <a:lnTo>
                    <a:pt x="31000" y="514540"/>
                  </a:lnTo>
                  <a:lnTo>
                    <a:pt x="21254" y="536636"/>
                  </a:lnTo>
                  <a:lnTo>
                    <a:pt x="11142" y="567343"/>
                  </a:lnTo>
                  <a:lnTo>
                    <a:pt x="3201" y="594639"/>
                  </a:lnTo>
                  <a:lnTo>
                    <a:pt x="0" y="606374"/>
                  </a:lnTo>
                  <a:lnTo>
                    <a:pt x="9363" y="616699"/>
                  </a:lnTo>
                  <a:lnTo>
                    <a:pt x="15427" y="622303"/>
                  </a:lnTo>
                  <a:lnTo>
                    <a:pt x="20838" y="625130"/>
                  </a:lnTo>
                  <a:lnTo>
                    <a:pt x="28244" y="627125"/>
                  </a:lnTo>
                  <a:lnTo>
                    <a:pt x="41466" y="628336"/>
                  </a:lnTo>
                  <a:lnTo>
                    <a:pt x="52425" y="626629"/>
                  </a:lnTo>
                  <a:lnTo>
                    <a:pt x="59898" y="624080"/>
                  </a:lnTo>
                  <a:lnTo>
                    <a:pt x="62661" y="622769"/>
                  </a:lnTo>
                  <a:lnTo>
                    <a:pt x="74474" y="568445"/>
                  </a:lnTo>
                  <a:lnTo>
                    <a:pt x="81440" y="543025"/>
                  </a:lnTo>
                  <a:lnTo>
                    <a:pt x="86284" y="539929"/>
                  </a:lnTo>
                  <a:lnTo>
                    <a:pt x="536099" y="539929"/>
                  </a:lnTo>
                  <a:lnTo>
                    <a:pt x="533369" y="510157"/>
                  </a:lnTo>
                  <a:lnTo>
                    <a:pt x="523484" y="456218"/>
                  </a:lnTo>
                  <a:lnTo>
                    <a:pt x="513927" y="401923"/>
                  </a:lnTo>
                  <a:lnTo>
                    <a:pt x="511352" y="362013"/>
                  </a:lnTo>
                  <a:lnTo>
                    <a:pt x="512570" y="329663"/>
                  </a:lnTo>
                  <a:lnTo>
                    <a:pt x="506412" y="293638"/>
                  </a:lnTo>
                  <a:lnTo>
                    <a:pt x="487739" y="260320"/>
                  </a:lnTo>
                  <a:lnTo>
                    <a:pt x="451408" y="236092"/>
                  </a:lnTo>
                  <a:lnTo>
                    <a:pt x="437931" y="232524"/>
                  </a:lnTo>
                  <a:lnTo>
                    <a:pt x="405028" y="232524"/>
                  </a:lnTo>
                  <a:lnTo>
                    <a:pt x="396196" y="212309"/>
                  </a:lnTo>
                  <a:lnTo>
                    <a:pt x="393095" y="200109"/>
                  </a:lnTo>
                  <a:lnTo>
                    <a:pt x="394006" y="196773"/>
                  </a:lnTo>
                  <a:lnTo>
                    <a:pt x="294246" y="196773"/>
                  </a:lnTo>
                  <a:lnTo>
                    <a:pt x="256681" y="184053"/>
                  </a:lnTo>
                  <a:lnTo>
                    <a:pt x="230289" y="180047"/>
                  </a:lnTo>
                  <a:lnTo>
                    <a:pt x="232120" y="173481"/>
                  </a:lnTo>
                  <a:lnTo>
                    <a:pt x="149872" y="173481"/>
                  </a:lnTo>
                  <a:lnTo>
                    <a:pt x="129514" y="95757"/>
                  </a:lnTo>
                  <a:lnTo>
                    <a:pt x="125615" y="93168"/>
                  </a:lnTo>
                  <a:lnTo>
                    <a:pt x="121321" y="92238"/>
                  </a:lnTo>
                  <a:close/>
                </a:path>
                <a:path w="537210" h="688339">
                  <a:moveTo>
                    <a:pt x="417212" y="230184"/>
                  </a:moveTo>
                  <a:lnTo>
                    <a:pt x="408148" y="231535"/>
                  </a:lnTo>
                  <a:lnTo>
                    <a:pt x="405028" y="232524"/>
                  </a:lnTo>
                  <a:lnTo>
                    <a:pt x="437931" y="232524"/>
                  </a:lnTo>
                  <a:lnTo>
                    <a:pt x="431779" y="230895"/>
                  </a:lnTo>
                  <a:lnTo>
                    <a:pt x="417212" y="230184"/>
                  </a:lnTo>
                  <a:close/>
                </a:path>
                <a:path w="537210" h="688339">
                  <a:moveTo>
                    <a:pt x="459778" y="173278"/>
                  </a:moveTo>
                  <a:lnTo>
                    <a:pt x="415107" y="173278"/>
                  </a:lnTo>
                  <a:lnTo>
                    <a:pt x="425157" y="174074"/>
                  </a:lnTo>
                  <a:lnTo>
                    <a:pt x="439585" y="178968"/>
                  </a:lnTo>
                  <a:lnTo>
                    <a:pt x="451300" y="185766"/>
                  </a:lnTo>
                  <a:lnTo>
                    <a:pt x="464591" y="195384"/>
                  </a:lnTo>
                  <a:lnTo>
                    <a:pt x="475482" y="203976"/>
                  </a:lnTo>
                  <a:lnTo>
                    <a:pt x="479996" y="207695"/>
                  </a:lnTo>
                  <a:lnTo>
                    <a:pt x="483704" y="202222"/>
                  </a:lnTo>
                  <a:lnTo>
                    <a:pt x="459778" y="173278"/>
                  </a:lnTo>
                  <a:close/>
                </a:path>
                <a:path w="537210" h="688339">
                  <a:moveTo>
                    <a:pt x="346850" y="149557"/>
                  </a:moveTo>
                  <a:lnTo>
                    <a:pt x="252901" y="149557"/>
                  </a:lnTo>
                  <a:lnTo>
                    <a:pt x="262877" y="151466"/>
                  </a:lnTo>
                  <a:lnTo>
                    <a:pt x="273034" y="157452"/>
                  </a:lnTo>
                  <a:lnTo>
                    <a:pt x="293601" y="194025"/>
                  </a:lnTo>
                  <a:lnTo>
                    <a:pt x="294246" y="196773"/>
                  </a:lnTo>
                  <a:lnTo>
                    <a:pt x="394006" y="196773"/>
                  </a:lnTo>
                  <a:lnTo>
                    <a:pt x="395582" y="191006"/>
                  </a:lnTo>
                  <a:lnTo>
                    <a:pt x="396412" y="189864"/>
                  </a:lnTo>
                  <a:lnTo>
                    <a:pt x="368541" y="189864"/>
                  </a:lnTo>
                  <a:lnTo>
                    <a:pt x="357977" y="170521"/>
                  </a:lnTo>
                  <a:lnTo>
                    <a:pt x="346850" y="149557"/>
                  </a:lnTo>
                  <a:close/>
                </a:path>
                <a:path w="537210" h="688339">
                  <a:moveTo>
                    <a:pt x="385724" y="150050"/>
                  </a:moveTo>
                  <a:lnTo>
                    <a:pt x="368262" y="155278"/>
                  </a:lnTo>
                  <a:lnTo>
                    <a:pt x="364825" y="169773"/>
                  </a:lnTo>
                  <a:lnTo>
                    <a:pt x="364760" y="170521"/>
                  </a:lnTo>
                  <a:lnTo>
                    <a:pt x="367372" y="185079"/>
                  </a:lnTo>
                  <a:lnTo>
                    <a:pt x="368541" y="189864"/>
                  </a:lnTo>
                  <a:lnTo>
                    <a:pt x="396412" y="189864"/>
                  </a:lnTo>
                  <a:lnTo>
                    <a:pt x="403557" y="180047"/>
                  </a:lnTo>
                  <a:lnTo>
                    <a:pt x="408279" y="175607"/>
                  </a:lnTo>
                  <a:lnTo>
                    <a:pt x="415107" y="173278"/>
                  </a:lnTo>
                  <a:lnTo>
                    <a:pt x="459778" y="173278"/>
                  </a:lnTo>
                  <a:lnTo>
                    <a:pt x="459430" y="172856"/>
                  </a:lnTo>
                  <a:lnTo>
                    <a:pt x="443622" y="158515"/>
                  </a:lnTo>
                  <a:lnTo>
                    <a:pt x="409625" y="158508"/>
                  </a:lnTo>
                  <a:lnTo>
                    <a:pt x="405742" y="158030"/>
                  </a:lnTo>
                  <a:lnTo>
                    <a:pt x="401908" y="155508"/>
                  </a:lnTo>
                  <a:lnTo>
                    <a:pt x="395958" y="152372"/>
                  </a:lnTo>
                  <a:lnTo>
                    <a:pt x="385724" y="150050"/>
                  </a:lnTo>
                  <a:close/>
                </a:path>
                <a:path w="537210" h="688339">
                  <a:moveTo>
                    <a:pt x="189928" y="16725"/>
                  </a:moveTo>
                  <a:lnTo>
                    <a:pt x="182168" y="26568"/>
                  </a:lnTo>
                  <a:lnTo>
                    <a:pt x="183464" y="37058"/>
                  </a:lnTo>
                  <a:lnTo>
                    <a:pt x="183464" y="50177"/>
                  </a:lnTo>
                  <a:lnTo>
                    <a:pt x="182049" y="63522"/>
                  </a:lnTo>
                  <a:lnTo>
                    <a:pt x="177969" y="82156"/>
                  </a:lnTo>
                  <a:lnTo>
                    <a:pt x="171468" y="103495"/>
                  </a:lnTo>
                  <a:lnTo>
                    <a:pt x="162788" y="124955"/>
                  </a:lnTo>
                  <a:lnTo>
                    <a:pt x="155321" y="144158"/>
                  </a:lnTo>
                  <a:lnTo>
                    <a:pt x="151487" y="159548"/>
                  </a:lnTo>
                  <a:lnTo>
                    <a:pt x="150074" y="169773"/>
                  </a:lnTo>
                  <a:lnTo>
                    <a:pt x="149872" y="173481"/>
                  </a:lnTo>
                  <a:lnTo>
                    <a:pt x="232120" y="173481"/>
                  </a:lnTo>
                  <a:lnTo>
                    <a:pt x="233480" y="168601"/>
                  </a:lnTo>
                  <a:lnTo>
                    <a:pt x="236059" y="161917"/>
                  </a:lnTo>
                  <a:lnTo>
                    <a:pt x="239388" y="157411"/>
                  </a:lnTo>
                  <a:lnTo>
                    <a:pt x="244830" y="152501"/>
                  </a:lnTo>
                  <a:lnTo>
                    <a:pt x="252901" y="149557"/>
                  </a:lnTo>
                  <a:lnTo>
                    <a:pt x="346850" y="149557"/>
                  </a:lnTo>
                  <a:lnTo>
                    <a:pt x="337624" y="132173"/>
                  </a:lnTo>
                  <a:lnTo>
                    <a:pt x="315207" y="89061"/>
                  </a:lnTo>
                  <a:lnTo>
                    <a:pt x="310211" y="79032"/>
                  </a:lnTo>
                  <a:lnTo>
                    <a:pt x="213182" y="79032"/>
                  </a:lnTo>
                  <a:lnTo>
                    <a:pt x="207246" y="28269"/>
                  </a:lnTo>
                  <a:lnTo>
                    <a:pt x="202844" y="17386"/>
                  </a:lnTo>
                  <a:lnTo>
                    <a:pt x="189928" y="16725"/>
                  </a:lnTo>
                  <a:close/>
                </a:path>
                <a:path w="537210" h="688339">
                  <a:moveTo>
                    <a:pt x="429335" y="155098"/>
                  </a:moveTo>
                  <a:lnTo>
                    <a:pt x="409625" y="158508"/>
                  </a:lnTo>
                  <a:lnTo>
                    <a:pt x="443595" y="158508"/>
                  </a:lnTo>
                  <a:lnTo>
                    <a:pt x="429335" y="155098"/>
                  </a:lnTo>
                  <a:close/>
                </a:path>
                <a:path w="537210" h="688339">
                  <a:moveTo>
                    <a:pt x="275831" y="0"/>
                  </a:moveTo>
                  <a:lnTo>
                    <a:pt x="237608" y="32399"/>
                  </a:lnTo>
                  <a:lnTo>
                    <a:pt x="235775" y="47039"/>
                  </a:lnTo>
                  <a:lnTo>
                    <a:pt x="233542" y="57180"/>
                  </a:lnTo>
                  <a:lnTo>
                    <a:pt x="229971" y="68541"/>
                  </a:lnTo>
                  <a:lnTo>
                    <a:pt x="228028" y="74447"/>
                  </a:lnTo>
                  <a:lnTo>
                    <a:pt x="213182" y="79032"/>
                  </a:lnTo>
                  <a:lnTo>
                    <a:pt x="310211" y="79032"/>
                  </a:lnTo>
                  <a:lnTo>
                    <a:pt x="298449" y="55422"/>
                  </a:lnTo>
                  <a:lnTo>
                    <a:pt x="290860" y="35256"/>
                  </a:lnTo>
                  <a:lnTo>
                    <a:pt x="287388" y="19024"/>
                  </a:lnTo>
                  <a:lnTo>
                    <a:pt x="286459" y="8202"/>
                  </a:lnTo>
                  <a:lnTo>
                    <a:pt x="286499" y="4267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474231"/>
              <a:ext cx="816863" cy="82296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48024" y="6639331"/>
              <a:ext cx="485775" cy="490855"/>
            </a:xfrm>
            <a:custGeom>
              <a:avLst/>
              <a:gdLst/>
              <a:ahLst/>
              <a:cxnLst/>
              <a:rect l="l" t="t" r="r" b="b"/>
              <a:pathLst>
                <a:path w="485775" h="490854">
                  <a:moveTo>
                    <a:pt x="122275" y="0"/>
                  </a:moveTo>
                  <a:lnTo>
                    <a:pt x="108839" y="45443"/>
                  </a:lnTo>
                  <a:lnTo>
                    <a:pt x="86637" y="108865"/>
                  </a:lnTo>
                  <a:lnTo>
                    <a:pt x="63766" y="170376"/>
                  </a:lnTo>
                  <a:lnTo>
                    <a:pt x="48323" y="210083"/>
                  </a:lnTo>
                  <a:lnTo>
                    <a:pt x="37965" y="237291"/>
                  </a:lnTo>
                  <a:lnTo>
                    <a:pt x="21666" y="283052"/>
                  </a:lnTo>
                  <a:lnTo>
                    <a:pt x="6614" y="330350"/>
                  </a:lnTo>
                  <a:lnTo>
                    <a:pt x="0" y="362165"/>
                  </a:lnTo>
                  <a:lnTo>
                    <a:pt x="1978" y="377069"/>
                  </a:lnTo>
                  <a:lnTo>
                    <a:pt x="7254" y="385933"/>
                  </a:lnTo>
                  <a:lnTo>
                    <a:pt x="14841" y="390197"/>
                  </a:lnTo>
                  <a:lnTo>
                    <a:pt x="23748" y="391299"/>
                  </a:lnTo>
                  <a:lnTo>
                    <a:pt x="30836" y="388163"/>
                  </a:lnTo>
                  <a:lnTo>
                    <a:pt x="63347" y="355777"/>
                  </a:lnTo>
                  <a:lnTo>
                    <a:pt x="94278" y="295311"/>
                  </a:lnTo>
                  <a:lnTo>
                    <a:pt x="112382" y="256960"/>
                  </a:lnTo>
                  <a:lnTo>
                    <a:pt x="126047" y="229120"/>
                  </a:lnTo>
                  <a:lnTo>
                    <a:pt x="138354" y="202244"/>
                  </a:lnTo>
                  <a:lnTo>
                    <a:pt x="153827" y="166655"/>
                  </a:lnTo>
                  <a:lnTo>
                    <a:pt x="168754" y="136448"/>
                  </a:lnTo>
                  <a:lnTo>
                    <a:pt x="179425" y="125717"/>
                  </a:lnTo>
                  <a:lnTo>
                    <a:pt x="187682" y="147841"/>
                  </a:lnTo>
                  <a:lnTo>
                    <a:pt x="187274" y="187080"/>
                  </a:lnTo>
                  <a:lnTo>
                    <a:pt x="180835" y="241185"/>
                  </a:lnTo>
                  <a:lnTo>
                    <a:pt x="169798" y="301469"/>
                  </a:lnTo>
                  <a:lnTo>
                    <a:pt x="160134" y="350617"/>
                  </a:lnTo>
                  <a:lnTo>
                    <a:pt x="146488" y="398083"/>
                  </a:lnTo>
                  <a:lnTo>
                    <a:pt x="141092" y="417060"/>
                  </a:lnTo>
                  <a:lnTo>
                    <a:pt x="137718" y="430847"/>
                  </a:lnTo>
                  <a:lnTo>
                    <a:pt x="136601" y="444184"/>
                  </a:lnTo>
                  <a:lnTo>
                    <a:pt x="137298" y="460279"/>
                  </a:lnTo>
                  <a:lnTo>
                    <a:pt x="139906" y="474888"/>
                  </a:lnTo>
                  <a:lnTo>
                    <a:pt x="144525" y="483768"/>
                  </a:lnTo>
                  <a:lnTo>
                    <a:pt x="155068" y="489181"/>
                  </a:lnTo>
                  <a:lnTo>
                    <a:pt x="165833" y="490275"/>
                  </a:lnTo>
                  <a:lnTo>
                    <a:pt x="175240" y="488452"/>
                  </a:lnTo>
                  <a:lnTo>
                    <a:pt x="198048" y="456525"/>
                  </a:lnTo>
                  <a:lnTo>
                    <a:pt x="244030" y="318008"/>
                  </a:lnTo>
                  <a:lnTo>
                    <a:pt x="262225" y="248061"/>
                  </a:lnTo>
                  <a:lnTo>
                    <a:pt x="271813" y="209159"/>
                  </a:lnTo>
                  <a:lnTo>
                    <a:pt x="277850" y="168376"/>
                  </a:lnTo>
                  <a:lnTo>
                    <a:pt x="280793" y="155421"/>
                  </a:lnTo>
                  <a:lnTo>
                    <a:pt x="285095" y="156725"/>
                  </a:lnTo>
                  <a:lnTo>
                    <a:pt x="289398" y="166310"/>
                  </a:lnTo>
                  <a:lnTo>
                    <a:pt x="292341" y="178193"/>
                  </a:lnTo>
                  <a:lnTo>
                    <a:pt x="292578" y="194680"/>
                  </a:lnTo>
                  <a:lnTo>
                    <a:pt x="290377" y="218303"/>
                  </a:lnTo>
                  <a:lnTo>
                    <a:pt x="286803" y="243426"/>
                  </a:lnTo>
                  <a:lnTo>
                    <a:pt x="282917" y="264414"/>
                  </a:lnTo>
                  <a:lnTo>
                    <a:pt x="280266" y="279257"/>
                  </a:lnTo>
                  <a:lnTo>
                    <a:pt x="278731" y="293009"/>
                  </a:lnTo>
                  <a:lnTo>
                    <a:pt x="278022" y="305249"/>
                  </a:lnTo>
                  <a:lnTo>
                    <a:pt x="277850" y="315556"/>
                  </a:lnTo>
                  <a:lnTo>
                    <a:pt x="274792" y="338555"/>
                  </a:lnTo>
                  <a:lnTo>
                    <a:pt x="267884" y="378110"/>
                  </a:lnTo>
                  <a:lnTo>
                    <a:pt x="260523" y="417666"/>
                  </a:lnTo>
                  <a:lnTo>
                    <a:pt x="256108" y="440664"/>
                  </a:lnTo>
                  <a:lnTo>
                    <a:pt x="254766" y="451169"/>
                  </a:lnTo>
                  <a:lnTo>
                    <a:pt x="255557" y="463013"/>
                  </a:lnTo>
                  <a:lnTo>
                    <a:pt x="260246" y="474290"/>
                  </a:lnTo>
                  <a:lnTo>
                    <a:pt x="270598" y="483095"/>
                  </a:lnTo>
                  <a:lnTo>
                    <a:pt x="277763" y="485068"/>
                  </a:lnTo>
                  <a:lnTo>
                    <a:pt x="285080" y="483069"/>
                  </a:lnTo>
                  <a:lnTo>
                    <a:pt x="312404" y="449685"/>
                  </a:lnTo>
                  <a:lnTo>
                    <a:pt x="323542" y="410019"/>
                  </a:lnTo>
                  <a:lnTo>
                    <a:pt x="328587" y="389153"/>
                  </a:lnTo>
                  <a:lnTo>
                    <a:pt x="343989" y="326291"/>
                  </a:lnTo>
                  <a:lnTo>
                    <a:pt x="352029" y="288076"/>
                  </a:lnTo>
                  <a:lnTo>
                    <a:pt x="362588" y="222026"/>
                  </a:lnTo>
                  <a:lnTo>
                    <a:pt x="370331" y="188956"/>
                  </a:lnTo>
                  <a:lnTo>
                    <a:pt x="380751" y="162031"/>
                  </a:lnTo>
                  <a:lnTo>
                    <a:pt x="393788" y="148259"/>
                  </a:lnTo>
                  <a:lnTo>
                    <a:pt x="399872" y="156885"/>
                  </a:lnTo>
                  <a:lnTo>
                    <a:pt x="411139" y="200078"/>
                  </a:lnTo>
                  <a:lnTo>
                    <a:pt x="418731" y="238676"/>
                  </a:lnTo>
                  <a:lnTo>
                    <a:pt x="422808" y="273862"/>
                  </a:lnTo>
                  <a:lnTo>
                    <a:pt x="424356" y="293448"/>
                  </a:lnTo>
                  <a:lnTo>
                    <a:pt x="427942" y="323842"/>
                  </a:lnTo>
                  <a:lnTo>
                    <a:pt x="431980" y="355614"/>
                  </a:lnTo>
                  <a:lnTo>
                    <a:pt x="434886" y="379336"/>
                  </a:lnTo>
                  <a:lnTo>
                    <a:pt x="438193" y="394277"/>
                  </a:lnTo>
                  <a:lnTo>
                    <a:pt x="444695" y="405110"/>
                  </a:lnTo>
                  <a:lnTo>
                    <a:pt x="454718" y="410515"/>
                  </a:lnTo>
                  <a:lnTo>
                    <a:pt x="468591" y="409168"/>
                  </a:lnTo>
                  <a:lnTo>
                    <a:pt x="477939" y="401073"/>
                  </a:lnTo>
                  <a:lnTo>
                    <a:pt x="483050" y="387726"/>
                  </a:lnTo>
                  <a:lnTo>
                    <a:pt x="485190" y="373962"/>
                  </a:lnTo>
                  <a:lnTo>
                    <a:pt x="485622" y="364617"/>
                  </a:lnTo>
                  <a:lnTo>
                    <a:pt x="484412" y="343328"/>
                  </a:lnTo>
                  <a:lnTo>
                    <a:pt x="481749" y="303661"/>
                  </a:lnTo>
                  <a:lnTo>
                    <a:pt x="479086" y="265374"/>
                  </a:lnTo>
                  <a:lnTo>
                    <a:pt x="474105" y="217750"/>
                  </a:lnTo>
                  <a:lnTo>
                    <a:pt x="468945" y="179771"/>
                  </a:lnTo>
                  <a:lnTo>
                    <a:pt x="465175" y="154736"/>
                  </a:lnTo>
                </a:path>
              </a:pathLst>
            </a:custGeom>
            <a:ln w="25399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480683"/>
              <a:ext cx="816863" cy="82294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622425" y="6645770"/>
              <a:ext cx="485775" cy="490855"/>
            </a:xfrm>
            <a:custGeom>
              <a:avLst/>
              <a:gdLst/>
              <a:ahLst/>
              <a:cxnLst/>
              <a:rect l="l" t="t" r="r" b="b"/>
              <a:pathLst>
                <a:path w="485775" h="490854">
                  <a:moveTo>
                    <a:pt x="363347" y="0"/>
                  </a:moveTo>
                  <a:lnTo>
                    <a:pt x="376782" y="45443"/>
                  </a:lnTo>
                  <a:lnTo>
                    <a:pt x="398984" y="108865"/>
                  </a:lnTo>
                  <a:lnTo>
                    <a:pt x="421856" y="170376"/>
                  </a:lnTo>
                  <a:lnTo>
                    <a:pt x="437299" y="210083"/>
                  </a:lnTo>
                  <a:lnTo>
                    <a:pt x="447657" y="237291"/>
                  </a:lnTo>
                  <a:lnTo>
                    <a:pt x="463956" y="283052"/>
                  </a:lnTo>
                  <a:lnTo>
                    <a:pt x="479007" y="330350"/>
                  </a:lnTo>
                  <a:lnTo>
                    <a:pt x="485622" y="362165"/>
                  </a:lnTo>
                  <a:lnTo>
                    <a:pt x="483644" y="377069"/>
                  </a:lnTo>
                  <a:lnTo>
                    <a:pt x="478367" y="385933"/>
                  </a:lnTo>
                  <a:lnTo>
                    <a:pt x="470781" y="390197"/>
                  </a:lnTo>
                  <a:lnTo>
                    <a:pt x="461873" y="391299"/>
                  </a:lnTo>
                  <a:lnTo>
                    <a:pt x="454786" y="388163"/>
                  </a:lnTo>
                  <a:lnTo>
                    <a:pt x="422275" y="355777"/>
                  </a:lnTo>
                  <a:lnTo>
                    <a:pt x="391344" y="295311"/>
                  </a:lnTo>
                  <a:lnTo>
                    <a:pt x="373240" y="256960"/>
                  </a:lnTo>
                  <a:lnTo>
                    <a:pt x="359575" y="229120"/>
                  </a:lnTo>
                  <a:lnTo>
                    <a:pt x="347268" y="202244"/>
                  </a:lnTo>
                  <a:lnTo>
                    <a:pt x="331795" y="166655"/>
                  </a:lnTo>
                  <a:lnTo>
                    <a:pt x="316867" y="136448"/>
                  </a:lnTo>
                  <a:lnTo>
                    <a:pt x="306197" y="125717"/>
                  </a:lnTo>
                  <a:lnTo>
                    <a:pt x="297940" y="147841"/>
                  </a:lnTo>
                  <a:lnTo>
                    <a:pt x="298348" y="187080"/>
                  </a:lnTo>
                  <a:lnTo>
                    <a:pt x="304787" y="241185"/>
                  </a:lnTo>
                  <a:lnTo>
                    <a:pt x="315824" y="301469"/>
                  </a:lnTo>
                  <a:lnTo>
                    <a:pt x="325488" y="350617"/>
                  </a:lnTo>
                  <a:lnTo>
                    <a:pt x="339134" y="398083"/>
                  </a:lnTo>
                  <a:lnTo>
                    <a:pt x="344529" y="417060"/>
                  </a:lnTo>
                  <a:lnTo>
                    <a:pt x="347903" y="430847"/>
                  </a:lnTo>
                  <a:lnTo>
                    <a:pt x="349015" y="444184"/>
                  </a:lnTo>
                  <a:lnTo>
                    <a:pt x="348319" y="460279"/>
                  </a:lnTo>
                  <a:lnTo>
                    <a:pt x="345714" y="474888"/>
                  </a:lnTo>
                  <a:lnTo>
                    <a:pt x="341096" y="483768"/>
                  </a:lnTo>
                  <a:lnTo>
                    <a:pt x="330553" y="489181"/>
                  </a:lnTo>
                  <a:lnTo>
                    <a:pt x="319789" y="490275"/>
                  </a:lnTo>
                  <a:lnTo>
                    <a:pt x="310382" y="488452"/>
                  </a:lnTo>
                  <a:lnTo>
                    <a:pt x="287574" y="456525"/>
                  </a:lnTo>
                  <a:lnTo>
                    <a:pt x="241592" y="318008"/>
                  </a:lnTo>
                  <a:lnTo>
                    <a:pt x="223397" y="248061"/>
                  </a:lnTo>
                  <a:lnTo>
                    <a:pt x="213809" y="209159"/>
                  </a:lnTo>
                  <a:lnTo>
                    <a:pt x="207772" y="168376"/>
                  </a:lnTo>
                  <a:lnTo>
                    <a:pt x="204829" y="155421"/>
                  </a:lnTo>
                  <a:lnTo>
                    <a:pt x="200526" y="156725"/>
                  </a:lnTo>
                  <a:lnTo>
                    <a:pt x="196224" y="166310"/>
                  </a:lnTo>
                  <a:lnTo>
                    <a:pt x="193281" y="178193"/>
                  </a:lnTo>
                  <a:lnTo>
                    <a:pt x="193044" y="194680"/>
                  </a:lnTo>
                  <a:lnTo>
                    <a:pt x="195245" y="218303"/>
                  </a:lnTo>
                  <a:lnTo>
                    <a:pt x="198819" y="243426"/>
                  </a:lnTo>
                  <a:lnTo>
                    <a:pt x="202704" y="264414"/>
                  </a:lnTo>
                  <a:lnTo>
                    <a:pt x="205355" y="279257"/>
                  </a:lnTo>
                  <a:lnTo>
                    <a:pt x="206890" y="293009"/>
                  </a:lnTo>
                  <a:lnTo>
                    <a:pt x="207599" y="305249"/>
                  </a:lnTo>
                  <a:lnTo>
                    <a:pt x="207772" y="315556"/>
                  </a:lnTo>
                  <a:lnTo>
                    <a:pt x="210829" y="338555"/>
                  </a:lnTo>
                  <a:lnTo>
                    <a:pt x="217738" y="378110"/>
                  </a:lnTo>
                  <a:lnTo>
                    <a:pt x="225099" y="417666"/>
                  </a:lnTo>
                  <a:lnTo>
                    <a:pt x="229514" y="440664"/>
                  </a:lnTo>
                  <a:lnTo>
                    <a:pt x="230856" y="451169"/>
                  </a:lnTo>
                  <a:lnTo>
                    <a:pt x="230065" y="463013"/>
                  </a:lnTo>
                  <a:lnTo>
                    <a:pt x="225376" y="474290"/>
                  </a:lnTo>
                  <a:lnTo>
                    <a:pt x="215023" y="483095"/>
                  </a:lnTo>
                  <a:lnTo>
                    <a:pt x="207859" y="485068"/>
                  </a:lnTo>
                  <a:lnTo>
                    <a:pt x="200542" y="483069"/>
                  </a:lnTo>
                  <a:lnTo>
                    <a:pt x="173217" y="449685"/>
                  </a:lnTo>
                  <a:lnTo>
                    <a:pt x="162080" y="410019"/>
                  </a:lnTo>
                  <a:lnTo>
                    <a:pt x="157035" y="389153"/>
                  </a:lnTo>
                  <a:lnTo>
                    <a:pt x="141633" y="326291"/>
                  </a:lnTo>
                  <a:lnTo>
                    <a:pt x="133593" y="288076"/>
                  </a:lnTo>
                  <a:lnTo>
                    <a:pt x="123033" y="222026"/>
                  </a:lnTo>
                  <a:lnTo>
                    <a:pt x="115289" y="188956"/>
                  </a:lnTo>
                  <a:lnTo>
                    <a:pt x="104865" y="162031"/>
                  </a:lnTo>
                  <a:lnTo>
                    <a:pt x="91821" y="148259"/>
                  </a:lnTo>
                  <a:lnTo>
                    <a:pt x="85744" y="156885"/>
                  </a:lnTo>
                  <a:lnTo>
                    <a:pt x="74483" y="200078"/>
                  </a:lnTo>
                  <a:lnTo>
                    <a:pt x="66891" y="238676"/>
                  </a:lnTo>
                  <a:lnTo>
                    <a:pt x="62814" y="273862"/>
                  </a:lnTo>
                  <a:lnTo>
                    <a:pt x="61266" y="293448"/>
                  </a:lnTo>
                  <a:lnTo>
                    <a:pt x="57680" y="323842"/>
                  </a:lnTo>
                  <a:lnTo>
                    <a:pt x="53641" y="355614"/>
                  </a:lnTo>
                  <a:lnTo>
                    <a:pt x="50736" y="379336"/>
                  </a:lnTo>
                  <a:lnTo>
                    <a:pt x="47429" y="394277"/>
                  </a:lnTo>
                  <a:lnTo>
                    <a:pt x="40927" y="405110"/>
                  </a:lnTo>
                  <a:lnTo>
                    <a:pt x="30903" y="410515"/>
                  </a:lnTo>
                  <a:lnTo>
                    <a:pt x="17030" y="409168"/>
                  </a:lnTo>
                  <a:lnTo>
                    <a:pt x="7683" y="401073"/>
                  </a:lnTo>
                  <a:lnTo>
                    <a:pt x="2571" y="387726"/>
                  </a:lnTo>
                  <a:lnTo>
                    <a:pt x="432" y="373962"/>
                  </a:lnTo>
                  <a:lnTo>
                    <a:pt x="0" y="364617"/>
                  </a:lnTo>
                  <a:lnTo>
                    <a:pt x="1210" y="343328"/>
                  </a:lnTo>
                  <a:lnTo>
                    <a:pt x="3873" y="303661"/>
                  </a:lnTo>
                  <a:lnTo>
                    <a:pt x="6536" y="265374"/>
                  </a:lnTo>
                  <a:lnTo>
                    <a:pt x="11517" y="217750"/>
                  </a:lnTo>
                  <a:lnTo>
                    <a:pt x="16676" y="179771"/>
                  </a:lnTo>
                  <a:lnTo>
                    <a:pt x="20447" y="154736"/>
                  </a:lnTo>
                </a:path>
              </a:pathLst>
            </a:custGeom>
            <a:ln w="25399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020" y="11053955"/>
              <a:ext cx="240974" cy="17877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8388" y="11015803"/>
              <a:ext cx="234473" cy="20391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70561" y="2383796"/>
              <a:ext cx="11056620" cy="9051925"/>
            </a:xfrm>
            <a:custGeom>
              <a:avLst/>
              <a:gdLst/>
              <a:ahLst/>
              <a:cxnLst/>
              <a:rect l="l" t="t" r="r" b="b"/>
              <a:pathLst>
                <a:path w="11056620" h="9051925">
                  <a:moveTo>
                    <a:pt x="57073" y="0"/>
                  </a:moveTo>
                  <a:lnTo>
                    <a:pt x="25349" y="2965475"/>
                  </a:lnTo>
                  <a:lnTo>
                    <a:pt x="2914789" y="2939415"/>
                  </a:lnTo>
                  <a:lnTo>
                    <a:pt x="2914789" y="5530100"/>
                  </a:lnTo>
                  <a:lnTo>
                    <a:pt x="26301" y="5549595"/>
                  </a:lnTo>
                  <a:lnTo>
                    <a:pt x="0" y="9039542"/>
                  </a:lnTo>
                  <a:lnTo>
                    <a:pt x="11005439" y="9051594"/>
                  </a:lnTo>
                  <a:lnTo>
                    <a:pt x="11056239" y="198285"/>
                  </a:lnTo>
                  <a:lnTo>
                    <a:pt x="57073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9399" y="3276041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349612" y="6899020"/>
            <a:ext cx="4817745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Sclerodactyly occurs late and is limited to fingers and toes. Extensive calcinosis cutis may occur.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17875" y="3276041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324199" y="3482899"/>
            <a:ext cx="4298226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378339" y="4489119"/>
            <a:ext cx="4899025" cy="2178050"/>
            <a:chOff x="3378339" y="4489119"/>
            <a:chExt cx="4899025" cy="2178050"/>
          </a:xfrm>
        </p:grpSpPr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78339" y="4489119"/>
              <a:ext cx="3053727" cy="217792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89788" y="4489119"/>
              <a:ext cx="1786991" cy="2177923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814235" y="793534"/>
            <a:ext cx="10033000" cy="141795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400" dirty="0">
                <a:solidFill>
                  <a:srgbClr val="8E919D"/>
                </a:solidFill>
                <a:latin typeface="Trebuchet MS"/>
                <a:cs typeface="Trebuchet MS"/>
              </a:rPr>
              <a:t>A subtype with restricted skin but major internal organ involvement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9536" y="2875330"/>
            <a:ext cx="2603500" cy="2603500"/>
            <a:chOff x="8629536" y="2875330"/>
            <a:chExt cx="2603500" cy="260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28753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53716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53716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29536" y="5472480"/>
            <a:ext cx="2603500" cy="5200650"/>
            <a:chOff x="8629536" y="5472480"/>
            <a:chExt cx="2603500" cy="52006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8069630"/>
              <a:ext cx="2602992" cy="2602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537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53716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9536" y="5472480"/>
              <a:ext cx="2602992" cy="26029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537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3716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8620" y="2871228"/>
            <a:ext cx="2603500" cy="7801609"/>
            <a:chOff x="388620" y="2871228"/>
            <a:chExt cx="2603500" cy="780160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71228"/>
              <a:ext cx="2602992" cy="26029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3655" y="34223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16" y="34208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79"/>
                  </a:moveTo>
                  <a:lnTo>
                    <a:pt x="426910" y="40589"/>
                  </a:lnTo>
                  <a:lnTo>
                    <a:pt x="420128" y="20967"/>
                  </a:lnTo>
                  <a:lnTo>
                    <a:pt x="406323" y="9182"/>
                  </a:lnTo>
                  <a:lnTo>
                    <a:pt x="387400" y="4279"/>
                  </a:lnTo>
                  <a:lnTo>
                    <a:pt x="367411" y="6692"/>
                  </a:lnTo>
                  <a:lnTo>
                    <a:pt x="332346" y="39268"/>
                  </a:lnTo>
                  <a:lnTo>
                    <a:pt x="303301" y="87223"/>
                  </a:lnTo>
                  <a:lnTo>
                    <a:pt x="211975" y="290626"/>
                  </a:lnTo>
                  <a:lnTo>
                    <a:pt x="236156" y="330530"/>
                  </a:lnTo>
                  <a:lnTo>
                    <a:pt x="255879" y="353034"/>
                  </a:lnTo>
                  <a:lnTo>
                    <a:pt x="281647" y="366445"/>
                  </a:lnTo>
                  <a:lnTo>
                    <a:pt x="323964" y="379056"/>
                  </a:lnTo>
                  <a:lnTo>
                    <a:pt x="329615" y="365848"/>
                  </a:lnTo>
                  <a:lnTo>
                    <a:pt x="339280" y="335991"/>
                  </a:lnTo>
                  <a:lnTo>
                    <a:pt x="352450" y="292315"/>
                  </a:lnTo>
                  <a:lnTo>
                    <a:pt x="358394" y="272643"/>
                  </a:lnTo>
                  <a:lnTo>
                    <a:pt x="362648" y="259613"/>
                  </a:lnTo>
                  <a:lnTo>
                    <a:pt x="367271" y="247383"/>
                  </a:lnTo>
                  <a:lnTo>
                    <a:pt x="374307" y="230136"/>
                  </a:lnTo>
                  <a:lnTo>
                    <a:pt x="399961" y="169722"/>
                  </a:lnTo>
                  <a:lnTo>
                    <a:pt x="413194" y="137769"/>
                  </a:lnTo>
                  <a:lnTo>
                    <a:pt x="421855" y="114427"/>
                  </a:lnTo>
                  <a:lnTo>
                    <a:pt x="426529" y="92519"/>
                  </a:lnTo>
                  <a:lnTo>
                    <a:pt x="428625" y="66179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71900"/>
              <a:ext cx="98120" cy="1762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307969" y="6102196"/>
            <a:ext cx="1305560" cy="1116330"/>
            <a:chOff x="9307969" y="6102196"/>
            <a:chExt cx="1305560" cy="1116330"/>
          </a:xfrm>
        </p:grpSpPr>
        <p:sp>
          <p:nvSpPr>
            <p:cNvPr id="27" name="object 27"/>
            <p:cNvSpPr/>
            <p:nvPr/>
          </p:nvSpPr>
          <p:spPr>
            <a:xfrm>
              <a:off x="9307969" y="6102196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87661" y="66009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245206" y="3455197"/>
            <a:ext cx="1383030" cy="1587500"/>
            <a:chOff x="9245206" y="3455197"/>
            <a:chExt cx="1383030" cy="1587500"/>
          </a:xfrm>
        </p:grpSpPr>
        <p:sp>
          <p:nvSpPr>
            <p:cNvPr id="32" name="object 32"/>
            <p:cNvSpPr/>
            <p:nvPr/>
          </p:nvSpPr>
          <p:spPr>
            <a:xfrm>
              <a:off x="9245206" y="34551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15253" y="39614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0017773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58" y="219468"/>
                </a:moveTo>
                <a:lnTo>
                  <a:pt x="475843" y="204952"/>
                </a:lnTo>
                <a:lnTo>
                  <a:pt x="468426" y="191731"/>
                </a:lnTo>
                <a:lnTo>
                  <a:pt x="456463" y="182435"/>
                </a:lnTo>
                <a:lnTo>
                  <a:pt x="442366" y="178574"/>
                </a:lnTo>
                <a:lnTo>
                  <a:pt x="427837" y="180289"/>
                </a:lnTo>
                <a:lnTo>
                  <a:pt x="414629" y="187693"/>
                </a:lnTo>
                <a:lnTo>
                  <a:pt x="152146" y="413550"/>
                </a:lnTo>
                <a:lnTo>
                  <a:pt x="142836" y="425513"/>
                </a:lnTo>
                <a:lnTo>
                  <a:pt x="138976" y="439623"/>
                </a:lnTo>
                <a:lnTo>
                  <a:pt x="140690" y="454139"/>
                </a:lnTo>
                <a:lnTo>
                  <a:pt x="169062" y="479780"/>
                </a:lnTo>
                <a:lnTo>
                  <a:pt x="177050" y="480618"/>
                </a:lnTo>
                <a:lnTo>
                  <a:pt x="183629" y="480060"/>
                </a:lnTo>
                <a:lnTo>
                  <a:pt x="464400" y="245529"/>
                </a:lnTo>
                <a:lnTo>
                  <a:pt x="477558" y="219468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56318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338569" y="439623"/>
                </a:moveTo>
                <a:lnTo>
                  <a:pt x="62928" y="187693"/>
                </a:lnTo>
                <a:lnTo>
                  <a:pt x="35191" y="178574"/>
                </a:lnTo>
                <a:lnTo>
                  <a:pt x="21082" y="182435"/>
                </a:lnTo>
                <a:lnTo>
                  <a:pt x="9131" y="191731"/>
                </a:lnTo>
                <a:lnTo>
                  <a:pt x="1701" y="204952"/>
                </a:lnTo>
                <a:lnTo>
                  <a:pt x="0" y="219468"/>
                </a:lnTo>
                <a:lnTo>
                  <a:pt x="3848" y="233578"/>
                </a:lnTo>
                <a:lnTo>
                  <a:pt x="275640" y="471385"/>
                </a:lnTo>
                <a:lnTo>
                  <a:pt x="300507" y="480618"/>
                </a:lnTo>
                <a:lnTo>
                  <a:pt x="308483" y="479780"/>
                </a:lnTo>
                <a:lnTo>
                  <a:pt x="336854" y="454139"/>
                </a:lnTo>
                <a:lnTo>
                  <a:pt x="338569" y="439623"/>
                </a:lnTo>
                <a:close/>
              </a:path>
              <a:path w="478154" h="1160145">
                <a:moveTo>
                  <a:pt x="477558" y="376847"/>
                </a:moveTo>
                <a:lnTo>
                  <a:pt x="76898" y="9334"/>
                </a:lnTo>
                <a:lnTo>
                  <a:pt x="49225" y="0"/>
                </a:lnTo>
                <a:lnTo>
                  <a:pt x="35090" y="3746"/>
                </a:lnTo>
                <a:lnTo>
                  <a:pt x="23063" y="12954"/>
                </a:lnTo>
                <a:lnTo>
                  <a:pt x="15544" y="26123"/>
                </a:lnTo>
                <a:lnTo>
                  <a:pt x="13716" y="40627"/>
                </a:lnTo>
                <a:lnTo>
                  <a:pt x="17462" y="54762"/>
                </a:lnTo>
                <a:lnTo>
                  <a:pt x="26682" y="66789"/>
                </a:lnTo>
                <a:lnTo>
                  <a:pt x="401256" y="394169"/>
                </a:lnTo>
                <a:lnTo>
                  <a:pt x="401256" y="1121638"/>
                </a:lnTo>
                <a:lnTo>
                  <a:pt x="404253" y="1136497"/>
                </a:lnTo>
                <a:lnTo>
                  <a:pt x="412419" y="1148626"/>
                </a:lnTo>
                <a:lnTo>
                  <a:pt x="424548" y="1156792"/>
                </a:lnTo>
                <a:lnTo>
                  <a:pt x="439407" y="1159789"/>
                </a:lnTo>
                <a:lnTo>
                  <a:pt x="454253" y="1156792"/>
                </a:lnTo>
                <a:lnTo>
                  <a:pt x="466382" y="1148626"/>
                </a:lnTo>
                <a:lnTo>
                  <a:pt x="474548" y="1136497"/>
                </a:lnTo>
                <a:lnTo>
                  <a:pt x="477558" y="1121638"/>
                </a:lnTo>
                <a:lnTo>
                  <a:pt x="477558" y="376847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717440" y="10800577"/>
            <a:ext cx="710565" cy="576580"/>
            <a:chOff x="4717440" y="10800577"/>
            <a:chExt cx="710565" cy="57658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800577"/>
              <a:ext cx="710184" cy="5760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71243" y="10952977"/>
              <a:ext cx="401955" cy="293370"/>
            </a:xfrm>
            <a:custGeom>
              <a:avLst/>
              <a:gdLst/>
              <a:ahLst/>
              <a:cxnLst/>
              <a:rect l="l" t="t" r="r" b="b"/>
              <a:pathLst>
                <a:path w="401954" h="293370">
                  <a:moveTo>
                    <a:pt x="119322" y="0"/>
                  </a:moveTo>
                  <a:lnTo>
                    <a:pt x="90615" y="20396"/>
                  </a:lnTo>
                  <a:lnTo>
                    <a:pt x="67406" y="32664"/>
                  </a:lnTo>
                  <a:lnTo>
                    <a:pt x="45286" y="46827"/>
                  </a:lnTo>
                  <a:lnTo>
                    <a:pt x="19843" y="72910"/>
                  </a:lnTo>
                  <a:lnTo>
                    <a:pt x="532" y="116831"/>
                  </a:lnTo>
                  <a:lnTo>
                    <a:pt x="0" y="161513"/>
                  </a:lnTo>
                  <a:lnTo>
                    <a:pt x="7535" y="196206"/>
                  </a:lnTo>
                  <a:lnTo>
                    <a:pt x="12426" y="210159"/>
                  </a:lnTo>
                  <a:lnTo>
                    <a:pt x="1298" y="269313"/>
                  </a:lnTo>
                  <a:lnTo>
                    <a:pt x="15890" y="293052"/>
                  </a:lnTo>
                  <a:lnTo>
                    <a:pt x="72673" y="284997"/>
                  </a:lnTo>
                  <a:lnTo>
                    <a:pt x="188118" y="248767"/>
                  </a:lnTo>
                  <a:lnTo>
                    <a:pt x="234191" y="228031"/>
                  </a:lnTo>
                  <a:lnTo>
                    <a:pt x="274686" y="200282"/>
                  </a:lnTo>
                  <a:lnTo>
                    <a:pt x="310653" y="168959"/>
                  </a:lnTo>
                  <a:lnTo>
                    <a:pt x="343143" y="137499"/>
                  </a:lnTo>
                  <a:lnTo>
                    <a:pt x="373208" y="109341"/>
                  </a:lnTo>
                  <a:lnTo>
                    <a:pt x="401897" y="87922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45452" y="2597001"/>
            <a:ext cx="11083290" cy="8839200"/>
            <a:chOff x="245452" y="2597001"/>
            <a:chExt cx="11083290" cy="88392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808627"/>
              <a:ext cx="710184" cy="57606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625259"/>
              <a:ext cx="4750816" cy="8603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505" y="8249894"/>
              <a:ext cx="770926" cy="29375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544" y="8249894"/>
              <a:ext cx="761997" cy="29626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3" y="2624430"/>
              <a:ext cx="855149" cy="13696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8" y="5257710"/>
              <a:ext cx="4750333" cy="187456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18360" y="4145254"/>
              <a:ext cx="1432560" cy="1219200"/>
            </a:xfrm>
            <a:custGeom>
              <a:avLst/>
              <a:gdLst/>
              <a:ahLst/>
              <a:cxnLst/>
              <a:rect l="l" t="t" r="r" b="b"/>
              <a:pathLst>
                <a:path w="1432559" h="1219200">
                  <a:moveTo>
                    <a:pt x="716253" y="0"/>
                  </a:moveTo>
                  <a:lnTo>
                    <a:pt x="697521" y="9465"/>
                  </a:lnTo>
                  <a:lnTo>
                    <a:pt x="688523" y="37833"/>
                  </a:lnTo>
                  <a:lnTo>
                    <a:pt x="687805" y="148589"/>
                  </a:lnTo>
                  <a:lnTo>
                    <a:pt x="684330" y="203046"/>
                  </a:lnTo>
                  <a:lnTo>
                    <a:pt x="674705" y="257708"/>
                  </a:lnTo>
                  <a:lnTo>
                    <a:pt x="654596" y="306198"/>
                  </a:lnTo>
                  <a:lnTo>
                    <a:pt x="618038" y="360527"/>
                  </a:lnTo>
                  <a:lnTo>
                    <a:pt x="623434" y="339931"/>
                  </a:lnTo>
                  <a:lnTo>
                    <a:pt x="624698" y="311977"/>
                  </a:lnTo>
                  <a:lnTo>
                    <a:pt x="623461" y="261416"/>
                  </a:lnTo>
                  <a:lnTo>
                    <a:pt x="622948" y="223108"/>
                  </a:lnTo>
                  <a:lnTo>
                    <a:pt x="620084" y="184902"/>
                  </a:lnTo>
                  <a:lnTo>
                    <a:pt x="614879" y="146948"/>
                  </a:lnTo>
                  <a:lnTo>
                    <a:pt x="607345" y="109397"/>
                  </a:lnTo>
                  <a:lnTo>
                    <a:pt x="581251" y="43399"/>
                  </a:lnTo>
                  <a:lnTo>
                    <a:pt x="529468" y="3975"/>
                  </a:lnTo>
                  <a:lnTo>
                    <a:pt x="507999" y="2637"/>
                  </a:lnTo>
                  <a:lnTo>
                    <a:pt x="486749" y="6873"/>
                  </a:lnTo>
                  <a:lnTo>
                    <a:pt x="446563" y="25679"/>
                  </a:lnTo>
                  <a:lnTo>
                    <a:pt x="402076" y="55701"/>
                  </a:lnTo>
                  <a:lnTo>
                    <a:pt x="361052" y="90306"/>
                  </a:lnTo>
                  <a:lnTo>
                    <a:pt x="323398" y="128843"/>
                  </a:lnTo>
                  <a:lnTo>
                    <a:pt x="289025" y="170661"/>
                  </a:lnTo>
                  <a:lnTo>
                    <a:pt x="257843" y="215111"/>
                  </a:lnTo>
                  <a:lnTo>
                    <a:pt x="229761" y="261543"/>
                  </a:lnTo>
                  <a:lnTo>
                    <a:pt x="207053" y="303828"/>
                  </a:lnTo>
                  <a:lnTo>
                    <a:pt x="185887" y="346877"/>
                  </a:lnTo>
                  <a:lnTo>
                    <a:pt x="166046" y="390569"/>
                  </a:lnTo>
                  <a:lnTo>
                    <a:pt x="147314" y="434784"/>
                  </a:lnTo>
                  <a:lnTo>
                    <a:pt x="129476" y="479402"/>
                  </a:lnTo>
                  <a:lnTo>
                    <a:pt x="112316" y="524301"/>
                  </a:lnTo>
                  <a:lnTo>
                    <a:pt x="79164" y="614464"/>
                  </a:lnTo>
                  <a:lnTo>
                    <a:pt x="63152" y="660271"/>
                  </a:lnTo>
                  <a:lnTo>
                    <a:pt x="48738" y="705613"/>
                  </a:lnTo>
                  <a:lnTo>
                    <a:pt x="36011" y="750784"/>
                  </a:lnTo>
                  <a:lnTo>
                    <a:pt x="25056" y="796078"/>
                  </a:lnTo>
                  <a:lnTo>
                    <a:pt x="15961" y="841791"/>
                  </a:lnTo>
                  <a:lnTo>
                    <a:pt x="8813" y="888217"/>
                  </a:lnTo>
                  <a:lnTo>
                    <a:pt x="3698" y="935652"/>
                  </a:lnTo>
                  <a:lnTo>
                    <a:pt x="704" y="984389"/>
                  </a:lnTo>
                  <a:lnTo>
                    <a:pt x="0" y="1016842"/>
                  </a:lnTo>
                  <a:lnTo>
                    <a:pt x="946" y="1064455"/>
                  </a:lnTo>
                  <a:lnTo>
                    <a:pt x="5619" y="1117836"/>
                  </a:lnTo>
                  <a:lnTo>
                    <a:pt x="16090" y="1167595"/>
                  </a:lnTo>
                  <a:lnTo>
                    <a:pt x="34436" y="1204339"/>
                  </a:lnTo>
                  <a:lnTo>
                    <a:pt x="62730" y="1218679"/>
                  </a:lnTo>
                  <a:lnTo>
                    <a:pt x="109135" y="1212195"/>
                  </a:lnTo>
                  <a:lnTo>
                    <a:pt x="150389" y="1194946"/>
                  </a:lnTo>
                  <a:lnTo>
                    <a:pt x="188089" y="1170291"/>
                  </a:lnTo>
                  <a:lnTo>
                    <a:pt x="223828" y="1141591"/>
                  </a:lnTo>
                  <a:lnTo>
                    <a:pt x="259203" y="1112206"/>
                  </a:lnTo>
                  <a:lnTo>
                    <a:pt x="295808" y="1085496"/>
                  </a:lnTo>
                  <a:lnTo>
                    <a:pt x="335238" y="1064821"/>
                  </a:lnTo>
                  <a:lnTo>
                    <a:pt x="379087" y="1053541"/>
                  </a:lnTo>
                  <a:lnTo>
                    <a:pt x="420321" y="1054821"/>
                  </a:lnTo>
                  <a:lnTo>
                    <a:pt x="467576" y="1059837"/>
                  </a:lnTo>
                  <a:lnTo>
                    <a:pt x="512509" y="1057895"/>
                  </a:lnTo>
                  <a:lnTo>
                    <a:pt x="546778" y="1038301"/>
                  </a:lnTo>
                  <a:lnTo>
                    <a:pt x="569908" y="986556"/>
                  </a:lnTo>
                  <a:lnTo>
                    <a:pt x="578503" y="930706"/>
                  </a:lnTo>
                  <a:lnTo>
                    <a:pt x="579132" y="893949"/>
                  </a:lnTo>
                  <a:lnTo>
                    <a:pt x="575152" y="819371"/>
                  </a:lnTo>
                  <a:lnTo>
                    <a:pt x="575582" y="782599"/>
                  </a:lnTo>
                  <a:lnTo>
                    <a:pt x="577907" y="740191"/>
                  </a:lnTo>
                  <a:lnTo>
                    <a:pt x="580449" y="663338"/>
                  </a:lnTo>
                  <a:lnTo>
                    <a:pt x="582453" y="620915"/>
                  </a:lnTo>
                  <a:lnTo>
                    <a:pt x="584684" y="581296"/>
                  </a:lnTo>
                  <a:lnTo>
                    <a:pt x="588947" y="538616"/>
                  </a:lnTo>
                  <a:lnTo>
                    <a:pt x="598056" y="497189"/>
                  </a:lnTo>
                  <a:lnTo>
                    <a:pt x="614825" y="461327"/>
                  </a:lnTo>
                  <a:lnTo>
                    <a:pt x="662844" y="393580"/>
                  </a:lnTo>
                  <a:lnTo>
                    <a:pt x="685237" y="358970"/>
                  </a:lnTo>
                  <a:lnTo>
                    <a:pt x="704919" y="321652"/>
                  </a:lnTo>
                  <a:lnTo>
                    <a:pt x="710984" y="307706"/>
                  </a:lnTo>
                  <a:lnTo>
                    <a:pt x="713747" y="300619"/>
                  </a:lnTo>
                  <a:lnTo>
                    <a:pt x="716260" y="293446"/>
                  </a:lnTo>
                  <a:lnTo>
                    <a:pt x="718766" y="300619"/>
                  </a:lnTo>
                  <a:lnTo>
                    <a:pt x="747270" y="358970"/>
                  </a:lnTo>
                  <a:lnTo>
                    <a:pt x="769663" y="393580"/>
                  </a:lnTo>
                  <a:lnTo>
                    <a:pt x="817682" y="461327"/>
                  </a:lnTo>
                  <a:lnTo>
                    <a:pt x="834451" y="497189"/>
                  </a:lnTo>
                  <a:lnTo>
                    <a:pt x="843560" y="538616"/>
                  </a:lnTo>
                  <a:lnTo>
                    <a:pt x="847823" y="581296"/>
                  </a:lnTo>
                  <a:lnTo>
                    <a:pt x="850054" y="620915"/>
                  </a:lnTo>
                  <a:lnTo>
                    <a:pt x="852058" y="663338"/>
                  </a:lnTo>
                  <a:lnTo>
                    <a:pt x="854599" y="740191"/>
                  </a:lnTo>
                  <a:lnTo>
                    <a:pt x="856925" y="782599"/>
                  </a:lnTo>
                  <a:lnTo>
                    <a:pt x="857354" y="819371"/>
                  </a:lnTo>
                  <a:lnTo>
                    <a:pt x="853375" y="893949"/>
                  </a:lnTo>
                  <a:lnTo>
                    <a:pt x="854004" y="930706"/>
                  </a:lnTo>
                  <a:lnTo>
                    <a:pt x="862599" y="986556"/>
                  </a:lnTo>
                  <a:lnTo>
                    <a:pt x="885729" y="1038301"/>
                  </a:lnTo>
                  <a:lnTo>
                    <a:pt x="919997" y="1057895"/>
                  </a:lnTo>
                  <a:lnTo>
                    <a:pt x="964931" y="1059837"/>
                  </a:lnTo>
                  <a:lnTo>
                    <a:pt x="1012185" y="1054821"/>
                  </a:lnTo>
                  <a:lnTo>
                    <a:pt x="1053419" y="1053541"/>
                  </a:lnTo>
                  <a:lnTo>
                    <a:pt x="1097269" y="1064821"/>
                  </a:lnTo>
                  <a:lnTo>
                    <a:pt x="1136699" y="1085496"/>
                  </a:lnTo>
                  <a:lnTo>
                    <a:pt x="1173304" y="1112206"/>
                  </a:lnTo>
                  <a:lnTo>
                    <a:pt x="1208678" y="1141591"/>
                  </a:lnTo>
                  <a:lnTo>
                    <a:pt x="1244418" y="1170291"/>
                  </a:lnTo>
                  <a:lnTo>
                    <a:pt x="1282118" y="1194946"/>
                  </a:lnTo>
                  <a:lnTo>
                    <a:pt x="1323372" y="1212195"/>
                  </a:lnTo>
                  <a:lnTo>
                    <a:pt x="1369776" y="1218679"/>
                  </a:lnTo>
                  <a:lnTo>
                    <a:pt x="1398071" y="1204339"/>
                  </a:lnTo>
                  <a:lnTo>
                    <a:pt x="1416416" y="1167595"/>
                  </a:lnTo>
                  <a:lnTo>
                    <a:pt x="1426888" y="1117836"/>
                  </a:lnTo>
                  <a:lnTo>
                    <a:pt x="1431560" y="1064455"/>
                  </a:lnTo>
                  <a:lnTo>
                    <a:pt x="1432507" y="1016842"/>
                  </a:lnTo>
                  <a:lnTo>
                    <a:pt x="1431803" y="984389"/>
                  </a:lnTo>
                  <a:lnTo>
                    <a:pt x="1428809" y="935652"/>
                  </a:lnTo>
                  <a:lnTo>
                    <a:pt x="1423694" y="888217"/>
                  </a:lnTo>
                  <a:lnTo>
                    <a:pt x="1416546" y="841791"/>
                  </a:lnTo>
                  <a:lnTo>
                    <a:pt x="1407451" y="796078"/>
                  </a:lnTo>
                  <a:lnTo>
                    <a:pt x="1396496" y="750784"/>
                  </a:lnTo>
                  <a:lnTo>
                    <a:pt x="1383769" y="705613"/>
                  </a:lnTo>
                  <a:lnTo>
                    <a:pt x="1369355" y="660271"/>
                  </a:lnTo>
                  <a:lnTo>
                    <a:pt x="1353343" y="614464"/>
                  </a:lnTo>
                  <a:lnTo>
                    <a:pt x="1320191" y="524301"/>
                  </a:lnTo>
                  <a:lnTo>
                    <a:pt x="1303031" y="479402"/>
                  </a:lnTo>
                  <a:lnTo>
                    <a:pt x="1285193" y="434784"/>
                  </a:lnTo>
                  <a:lnTo>
                    <a:pt x="1266461" y="390569"/>
                  </a:lnTo>
                  <a:lnTo>
                    <a:pt x="1246620" y="346877"/>
                  </a:lnTo>
                  <a:lnTo>
                    <a:pt x="1225454" y="303828"/>
                  </a:lnTo>
                  <a:lnTo>
                    <a:pt x="1202746" y="261543"/>
                  </a:lnTo>
                  <a:lnTo>
                    <a:pt x="1174664" y="215111"/>
                  </a:lnTo>
                  <a:lnTo>
                    <a:pt x="1143482" y="170661"/>
                  </a:lnTo>
                  <a:lnTo>
                    <a:pt x="1109109" y="128843"/>
                  </a:lnTo>
                  <a:lnTo>
                    <a:pt x="1071455" y="90306"/>
                  </a:lnTo>
                  <a:lnTo>
                    <a:pt x="1030430" y="55701"/>
                  </a:lnTo>
                  <a:lnTo>
                    <a:pt x="985944" y="25679"/>
                  </a:lnTo>
                  <a:lnTo>
                    <a:pt x="945758" y="6873"/>
                  </a:lnTo>
                  <a:lnTo>
                    <a:pt x="924508" y="2637"/>
                  </a:lnTo>
                  <a:lnTo>
                    <a:pt x="903039" y="3975"/>
                  </a:lnTo>
                  <a:lnTo>
                    <a:pt x="851251" y="43399"/>
                  </a:lnTo>
                  <a:lnTo>
                    <a:pt x="825162" y="109397"/>
                  </a:lnTo>
                  <a:lnTo>
                    <a:pt x="817627" y="146948"/>
                  </a:lnTo>
                  <a:lnTo>
                    <a:pt x="812423" y="184902"/>
                  </a:lnTo>
                  <a:lnTo>
                    <a:pt x="809559" y="223108"/>
                  </a:lnTo>
                  <a:lnTo>
                    <a:pt x="809046" y="261416"/>
                  </a:lnTo>
                  <a:lnTo>
                    <a:pt x="807809" y="311977"/>
                  </a:lnTo>
                  <a:lnTo>
                    <a:pt x="809073" y="339931"/>
                  </a:lnTo>
                  <a:lnTo>
                    <a:pt x="814469" y="360527"/>
                  </a:lnTo>
                  <a:lnTo>
                    <a:pt x="794004" y="331726"/>
                  </a:lnTo>
                  <a:lnTo>
                    <a:pt x="765929" y="282130"/>
                  </a:lnTo>
                  <a:lnTo>
                    <a:pt x="748177" y="203046"/>
                  </a:lnTo>
                  <a:lnTo>
                    <a:pt x="744701" y="148589"/>
                  </a:lnTo>
                  <a:lnTo>
                    <a:pt x="743984" y="37833"/>
                  </a:lnTo>
                  <a:lnTo>
                    <a:pt x="734986" y="9451"/>
                  </a:lnTo>
                  <a:lnTo>
                    <a:pt x="716253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03023" y="5590759"/>
              <a:ext cx="226695" cy="375285"/>
            </a:xfrm>
            <a:custGeom>
              <a:avLst/>
              <a:gdLst/>
              <a:ahLst/>
              <a:cxnLst/>
              <a:rect l="l" t="t" r="r" b="b"/>
              <a:pathLst>
                <a:path w="226695" h="375285">
                  <a:moveTo>
                    <a:pt x="83253" y="0"/>
                  </a:moveTo>
                  <a:lnTo>
                    <a:pt x="31578" y="14355"/>
                  </a:lnTo>
                  <a:lnTo>
                    <a:pt x="1326" y="68116"/>
                  </a:lnTo>
                  <a:lnTo>
                    <a:pt x="0" y="98180"/>
                  </a:lnTo>
                  <a:lnTo>
                    <a:pt x="5429" y="119119"/>
                  </a:lnTo>
                  <a:lnTo>
                    <a:pt x="13495" y="137267"/>
                  </a:lnTo>
                  <a:lnTo>
                    <a:pt x="21097" y="155458"/>
                  </a:lnTo>
                  <a:lnTo>
                    <a:pt x="25133" y="176526"/>
                  </a:lnTo>
                  <a:lnTo>
                    <a:pt x="23905" y="197382"/>
                  </a:lnTo>
                  <a:lnTo>
                    <a:pt x="20299" y="219681"/>
                  </a:lnTo>
                  <a:lnTo>
                    <a:pt x="17491" y="241998"/>
                  </a:lnTo>
                  <a:lnTo>
                    <a:pt x="23251" y="282288"/>
                  </a:lnTo>
                  <a:lnTo>
                    <a:pt x="36871" y="319602"/>
                  </a:lnTo>
                  <a:lnTo>
                    <a:pt x="59063" y="350812"/>
                  </a:lnTo>
                  <a:lnTo>
                    <a:pt x="108877" y="375167"/>
                  </a:lnTo>
                  <a:lnTo>
                    <a:pt x="118635" y="374742"/>
                  </a:lnTo>
                  <a:lnTo>
                    <a:pt x="159589" y="358103"/>
                  </a:lnTo>
                  <a:lnTo>
                    <a:pt x="202270" y="312929"/>
                  </a:lnTo>
                  <a:lnTo>
                    <a:pt x="220010" y="268058"/>
                  </a:lnTo>
                  <a:lnTo>
                    <a:pt x="226486" y="218568"/>
                  </a:lnTo>
                  <a:lnTo>
                    <a:pt x="223677" y="168077"/>
                  </a:lnTo>
                  <a:lnTo>
                    <a:pt x="213563" y="120201"/>
                  </a:lnTo>
                  <a:lnTo>
                    <a:pt x="190306" y="67742"/>
                  </a:lnTo>
                  <a:lnTo>
                    <a:pt x="152247" y="25713"/>
                  </a:lnTo>
                  <a:lnTo>
                    <a:pt x="107749" y="3923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75134" y="5723254"/>
              <a:ext cx="50165" cy="302260"/>
            </a:xfrm>
            <a:custGeom>
              <a:avLst/>
              <a:gdLst/>
              <a:ahLst/>
              <a:cxnLst/>
              <a:rect l="l" t="t" r="r" b="b"/>
              <a:pathLst>
                <a:path w="50164" h="302260">
                  <a:moveTo>
                    <a:pt x="44335" y="0"/>
                  </a:moveTo>
                  <a:lnTo>
                    <a:pt x="26765" y="17359"/>
                  </a:lnTo>
                  <a:lnTo>
                    <a:pt x="13085" y="37717"/>
                  </a:lnTo>
                  <a:lnTo>
                    <a:pt x="3946" y="60416"/>
                  </a:lnTo>
                  <a:lnTo>
                    <a:pt x="0" y="84797"/>
                  </a:lnTo>
                  <a:lnTo>
                    <a:pt x="237" y="110280"/>
                  </a:lnTo>
                  <a:lnTo>
                    <a:pt x="7459" y="160753"/>
                  </a:lnTo>
                  <a:lnTo>
                    <a:pt x="22962" y="217853"/>
                  </a:lnTo>
                  <a:lnTo>
                    <a:pt x="32210" y="243585"/>
                  </a:lnTo>
                  <a:lnTo>
                    <a:pt x="41129" y="269328"/>
                  </a:lnTo>
                  <a:lnTo>
                    <a:pt x="49758" y="301688"/>
                  </a:lnTo>
                </a:path>
              </a:pathLst>
            </a:custGeom>
            <a:ln w="12699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757918"/>
              <a:ext cx="69062" cy="9394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67736" y="5590759"/>
              <a:ext cx="226695" cy="375285"/>
            </a:xfrm>
            <a:custGeom>
              <a:avLst/>
              <a:gdLst/>
              <a:ahLst/>
              <a:cxnLst/>
              <a:rect l="l" t="t" r="r" b="b"/>
              <a:pathLst>
                <a:path w="226695" h="375285">
                  <a:moveTo>
                    <a:pt x="143233" y="0"/>
                  </a:moveTo>
                  <a:lnTo>
                    <a:pt x="95425" y="12691"/>
                  </a:lnTo>
                  <a:lnTo>
                    <a:pt x="53342" y="44965"/>
                  </a:lnTo>
                  <a:lnTo>
                    <a:pt x="22717" y="93127"/>
                  </a:lnTo>
                  <a:lnTo>
                    <a:pt x="2809" y="168077"/>
                  </a:lnTo>
                  <a:lnTo>
                    <a:pt x="0" y="218568"/>
                  </a:lnTo>
                  <a:lnTo>
                    <a:pt x="6475" y="268058"/>
                  </a:lnTo>
                  <a:lnTo>
                    <a:pt x="24216" y="312929"/>
                  </a:lnTo>
                  <a:lnTo>
                    <a:pt x="55201" y="349563"/>
                  </a:lnTo>
                  <a:lnTo>
                    <a:pt x="88916" y="369634"/>
                  </a:lnTo>
                  <a:lnTo>
                    <a:pt x="117609" y="375167"/>
                  </a:lnTo>
                  <a:lnTo>
                    <a:pt x="135642" y="371449"/>
                  </a:lnTo>
                  <a:lnTo>
                    <a:pt x="179483" y="336686"/>
                  </a:lnTo>
                  <a:lnTo>
                    <a:pt x="197347" y="301327"/>
                  </a:lnTo>
                  <a:lnTo>
                    <a:pt x="207830" y="262911"/>
                  </a:lnTo>
                  <a:lnTo>
                    <a:pt x="208995" y="241998"/>
                  </a:lnTo>
                  <a:lnTo>
                    <a:pt x="206186" y="219681"/>
                  </a:lnTo>
                  <a:lnTo>
                    <a:pt x="202581" y="197382"/>
                  </a:lnTo>
                  <a:lnTo>
                    <a:pt x="201353" y="176526"/>
                  </a:lnTo>
                  <a:lnTo>
                    <a:pt x="205389" y="155458"/>
                  </a:lnTo>
                  <a:lnTo>
                    <a:pt x="212990" y="137267"/>
                  </a:lnTo>
                  <a:lnTo>
                    <a:pt x="221057" y="119119"/>
                  </a:lnTo>
                  <a:lnTo>
                    <a:pt x="226486" y="98180"/>
                  </a:lnTo>
                  <a:lnTo>
                    <a:pt x="225159" y="68116"/>
                  </a:lnTo>
                  <a:lnTo>
                    <a:pt x="214300" y="38366"/>
                  </a:lnTo>
                  <a:lnTo>
                    <a:pt x="194907" y="14355"/>
                  </a:lnTo>
                  <a:lnTo>
                    <a:pt x="167977" y="1507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72213" y="5723254"/>
              <a:ext cx="50165" cy="302260"/>
            </a:xfrm>
            <a:custGeom>
              <a:avLst/>
              <a:gdLst/>
              <a:ahLst/>
              <a:cxnLst/>
              <a:rect l="l" t="t" r="r" b="b"/>
              <a:pathLst>
                <a:path w="50164" h="302260">
                  <a:moveTo>
                    <a:pt x="5422" y="0"/>
                  </a:moveTo>
                  <a:lnTo>
                    <a:pt x="22992" y="17359"/>
                  </a:lnTo>
                  <a:lnTo>
                    <a:pt x="36672" y="37717"/>
                  </a:lnTo>
                  <a:lnTo>
                    <a:pt x="45811" y="60416"/>
                  </a:lnTo>
                  <a:lnTo>
                    <a:pt x="49758" y="84797"/>
                  </a:lnTo>
                  <a:lnTo>
                    <a:pt x="49521" y="110280"/>
                  </a:lnTo>
                  <a:lnTo>
                    <a:pt x="42298" y="160753"/>
                  </a:lnTo>
                  <a:lnTo>
                    <a:pt x="26796" y="217853"/>
                  </a:lnTo>
                  <a:lnTo>
                    <a:pt x="17548" y="243585"/>
                  </a:lnTo>
                  <a:lnTo>
                    <a:pt x="8628" y="269328"/>
                  </a:lnTo>
                  <a:lnTo>
                    <a:pt x="0" y="301688"/>
                  </a:lnTo>
                </a:path>
              </a:pathLst>
            </a:custGeom>
            <a:ln w="12699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757918"/>
              <a:ext cx="69062" cy="9394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62853" y="4593805"/>
              <a:ext cx="537210" cy="686435"/>
            </a:xfrm>
            <a:custGeom>
              <a:avLst/>
              <a:gdLst/>
              <a:ahLst/>
              <a:cxnLst/>
              <a:rect l="l" t="t" r="r" b="b"/>
              <a:pathLst>
                <a:path w="537210" h="686435">
                  <a:moveTo>
                    <a:pt x="536098" y="538786"/>
                  </a:moveTo>
                  <a:lnTo>
                    <a:pt x="86284" y="538786"/>
                  </a:lnTo>
                  <a:lnTo>
                    <a:pt x="91732" y="551408"/>
                  </a:lnTo>
                  <a:lnTo>
                    <a:pt x="118184" y="593378"/>
                  </a:lnTo>
                  <a:lnTo>
                    <a:pt x="154266" y="627062"/>
                  </a:lnTo>
                  <a:lnTo>
                    <a:pt x="212994" y="659323"/>
                  </a:lnTo>
                  <a:lnTo>
                    <a:pt x="277228" y="678192"/>
                  </a:lnTo>
                  <a:lnTo>
                    <a:pt x="334287" y="685269"/>
                  </a:lnTo>
                  <a:lnTo>
                    <a:pt x="363037" y="686275"/>
                  </a:lnTo>
                  <a:lnTo>
                    <a:pt x="391794" y="685927"/>
                  </a:lnTo>
                  <a:lnTo>
                    <a:pt x="440672" y="681832"/>
                  </a:lnTo>
                  <a:lnTo>
                    <a:pt x="484911" y="661974"/>
                  </a:lnTo>
                  <a:lnTo>
                    <a:pt x="521669" y="610074"/>
                  </a:lnTo>
                  <a:lnTo>
                    <a:pt x="536930" y="547839"/>
                  </a:lnTo>
                  <a:lnTo>
                    <a:pt x="536098" y="538786"/>
                  </a:lnTo>
                  <a:close/>
                </a:path>
                <a:path w="537210" h="686435">
                  <a:moveTo>
                    <a:pt x="121321" y="92035"/>
                  </a:moveTo>
                  <a:lnTo>
                    <a:pt x="79216" y="101611"/>
                  </a:lnTo>
                  <a:lnTo>
                    <a:pt x="74283" y="106154"/>
                  </a:lnTo>
                  <a:lnTo>
                    <a:pt x="74409" y="111631"/>
                  </a:lnTo>
                  <a:lnTo>
                    <a:pt x="76873" y="155448"/>
                  </a:lnTo>
                  <a:lnTo>
                    <a:pt x="84993" y="214855"/>
                  </a:lnTo>
                  <a:lnTo>
                    <a:pt x="88758" y="232086"/>
                  </a:lnTo>
                  <a:lnTo>
                    <a:pt x="89788" y="244449"/>
                  </a:lnTo>
                  <a:lnTo>
                    <a:pt x="83616" y="263697"/>
                  </a:lnTo>
                  <a:lnTo>
                    <a:pt x="70900" y="294847"/>
                  </a:lnTo>
                  <a:lnTo>
                    <a:pt x="57456" y="330415"/>
                  </a:lnTo>
                  <a:lnTo>
                    <a:pt x="49098" y="362915"/>
                  </a:lnTo>
                  <a:lnTo>
                    <a:pt x="48148" y="389913"/>
                  </a:lnTo>
                  <a:lnTo>
                    <a:pt x="51195" y="413967"/>
                  </a:lnTo>
                  <a:lnTo>
                    <a:pt x="55454" y="435076"/>
                  </a:lnTo>
                  <a:lnTo>
                    <a:pt x="58140" y="453237"/>
                  </a:lnTo>
                  <a:lnTo>
                    <a:pt x="56082" y="469462"/>
                  </a:lnTo>
                  <a:lnTo>
                    <a:pt x="49418" y="484825"/>
                  </a:lnTo>
                  <a:lnTo>
                    <a:pt x="40331" y="499450"/>
                  </a:lnTo>
                  <a:lnTo>
                    <a:pt x="31000" y="513461"/>
                  </a:lnTo>
                  <a:lnTo>
                    <a:pt x="21254" y="535509"/>
                  </a:lnTo>
                  <a:lnTo>
                    <a:pt x="11142" y="566148"/>
                  </a:lnTo>
                  <a:lnTo>
                    <a:pt x="3202" y="593378"/>
                  </a:lnTo>
                  <a:lnTo>
                    <a:pt x="0" y="605091"/>
                  </a:lnTo>
                  <a:lnTo>
                    <a:pt x="9363" y="615394"/>
                  </a:lnTo>
                  <a:lnTo>
                    <a:pt x="15427" y="620987"/>
                  </a:lnTo>
                  <a:lnTo>
                    <a:pt x="20838" y="623809"/>
                  </a:lnTo>
                  <a:lnTo>
                    <a:pt x="28244" y="625805"/>
                  </a:lnTo>
                  <a:lnTo>
                    <a:pt x="41466" y="627010"/>
                  </a:lnTo>
                  <a:lnTo>
                    <a:pt x="52425" y="625303"/>
                  </a:lnTo>
                  <a:lnTo>
                    <a:pt x="59898" y="622758"/>
                  </a:lnTo>
                  <a:lnTo>
                    <a:pt x="62661" y="621449"/>
                  </a:lnTo>
                  <a:lnTo>
                    <a:pt x="74474" y="567240"/>
                  </a:lnTo>
                  <a:lnTo>
                    <a:pt x="81440" y="541875"/>
                  </a:lnTo>
                  <a:lnTo>
                    <a:pt x="86284" y="538786"/>
                  </a:lnTo>
                  <a:lnTo>
                    <a:pt x="536098" y="538786"/>
                  </a:lnTo>
                  <a:lnTo>
                    <a:pt x="533369" y="509077"/>
                  </a:lnTo>
                  <a:lnTo>
                    <a:pt x="523484" y="455250"/>
                  </a:lnTo>
                  <a:lnTo>
                    <a:pt x="513927" y="401071"/>
                  </a:lnTo>
                  <a:lnTo>
                    <a:pt x="511352" y="361251"/>
                  </a:lnTo>
                  <a:lnTo>
                    <a:pt x="512570" y="328966"/>
                  </a:lnTo>
                  <a:lnTo>
                    <a:pt x="506412" y="293012"/>
                  </a:lnTo>
                  <a:lnTo>
                    <a:pt x="487739" y="259762"/>
                  </a:lnTo>
                  <a:lnTo>
                    <a:pt x="451408" y="235585"/>
                  </a:lnTo>
                  <a:lnTo>
                    <a:pt x="437946" y="232029"/>
                  </a:lnTo>
                  <a:lnTo>
                    <a:pt x="405028" y="232029"/>
                  </a:lnTo>
                  <a:lnTo>
                    <a:pt x="396196" y="211859"/>
                  </a:lnTo>
                  <a:lnTo>
                    <a:pt x="393095" y="199685"/>
                  </a:lnTo>
                  <a:lnTo>
                    <a:pt x="394007" y="196354"/>
                  </a:lnTo>
                  <a:lnTo>
                    <a:pt x="294246" y="196354"/>
                  </a:lnTo>
                  <a:lnTo>
                    <a:pt x="256681" y="183660"/>
                  </a:lnTo>
                  <a:lnTo>
                    <a:pt x="230289" y="179654"/>
                  </a:lnTo>
                  <a:lnTo>
                    <a:pt x="232117" y="173113"/>
                  </a:lnTo>
                  <a:lnTo>
                    <a:pt x="149872" y="173113"/>
                  </a:lnTo>
                  <a:lnTo>
                    <a:pt x="129514" y="95554"/>
                  </a:lnTo>
                  <a:lnTo>
                    <a:pt x="125615" y="92965"/>
                  </a:lnTo>
                  <a:lnTo>
                    <a:pt x="121321" y="92035"/>
                  </a:lnTo>
                  <a:close/>
                </a:path>
                <a:path w="537210" h="686435">
                  <a:moveTo>
                    <a:pt x="417212" y="229692"/>
                  </a:moveTo>
                  <a:lnTo>
                    <a:pt x="408148" y="231041"/>
                  </a:lnTo>
                  <a:lnTo>
                    <a:pt x="405028" y="232029"/>
                  </a:lnTo>
                  <a:lnTo>
                    <a:pt x="437946" y="232029"/>
                  </a:lnTo>
                  <a:lnTo>
                    <a:pt x="431779" y="230400"/>
                  </a:lnTo>
                  <a:lnTo>
                    <a:pt x="417212" y="229692"/>
                  </a:lnTo>
                  <a:close/>
                </a:path>
                <a:path w="537210" h="686435">
                  <a:moveTo>
                    <a:pt x="459785" y="172912"/>
                  </a:moveTo>
                  <a:lnTo>
                    <a:pt x="415107" y="172912"/>
                  </a:lnTo>
                  <a:lnTo>
                    <a:pt x="425157" y="173706"/>
                  </a:lnTo>
                  <a:lnTo>
                    <a:pt x="439585" y="178587"/>
                  </a:lnTo>
                  <a:lnTo>
                    <a:pt x="451300" y="185369"/>
                  </a:lnTo>
                  <a:lnTo>
                    <a:pt x="464591" y="194967"/>
                  </a:lnTo>
                  <a:lnTo>
                    <a:pt x="475482" y="203540"/>
                  </a:lnTo>
                  <a:lnTo>
                    <a:pt x="479996" y="207251"/>
                  </a:lnTo>
                  <a:lnTo>
                    <a:pt x="483704" y="201790"/>
                  </a:lnTo>
                  <a:lnTo>
                    <a:pt x="459785" y="172912"/>
                  </a:lnTo>
                  <a:close/>
                </a:path>
                <a:path w="537210" h="686435">
                  <a:moveTo>
                    <a:pt x="346849" y="149237"/>
                  </a:moveTo>
                  <a:lnTo>
                    <a:pt x="252901" y="149237"/>
                  </a:lnTo>
                  <a:lnTo>
                    <a:pt x="262877" y="151142"/>
                  </a:lnTo>
                  <a:lnTo>
                    <a:pt x="273034" y="157114"/>
                  </a:lnTo>
                  <a:lnTo>
                    <a:pt x="293601" y="193612"/>
                  </a:lnTo>
                  <a:lnTo>
                    <a:pt x="294246" y="196354"/>
                  </a:lnTo>
                  <a:lnTo>
                    <a:pt x="394007" y="196354"/>
                  </a:lnTo>
                  <a:lnTo>
                    <a:pt x="395582" y="190602"/>
                  </a:lnTo>
                  <a:lnTo>
                    <a:pt x="396415" y="189458"/>
                  </a:lnTo>
                  <a:lnTo>
                    <a:pt x="368541" y="189458"/>
                  </a:lnTo>
                  <a:lnTo>
                    <a:pt x="357977" y="170160"/>
                  </a:lnTo>
                  <a:lnTo>
                    <a:pt x="346849" y="149237"/>
                  </a:lnTo>
                  <a:close/>
                </a:path>
                <a:path w="537210" h="686435">
                  <a:moveTo>
                    <a:pt x="385724" y="149733"/>
                  </a:moveTo>
                  <a:lnTo>
                    <a:pt x="368262" y="154945"/>
                  </a:lnTo>
                  <a:lnTo>
                    <a:pt x="364824" y="169411"/>
                  </a:lnTo>
                  <a:lnTo>
                    <a:pt x="364761" y="170160"/>
                  </a:lnTo>
                  <a:lnTo>
                    <a:pt x="367372" y="184682"/>
                  </a:lnTo>
                  <a:lnTo>
                    <a:pt x="368541" y="189458"/>
                  </a:lnTo>
                  <a:lnTo>
                    <a:pt x="396415" y="189458"/>
                  </a:lnTo>
                  <a:lnTo>
                    <a:pt x="403517" y="179705"/>
                  </a:lnTo>
                  <a:lnTo>
                    <a:pt x="408279" y="175235"/>
                  </a:lnTo>
                  <a:lnTo>
                    <a:pt x="415107" y="172912"/>
                  </a:lnTo>
                  <a:lnTo>
                    <a:pt x="459785" y="172912"/>
                  </a:lnTo>
                  <a:lnTo>
                    <a:pt x="459430" y="172483"/>
                  </a:lnTo>
                  <a:lnTo>
                    <a:pt x="443602" y="158165"/>
                  </a:lnTo>
                  <a:lnTo>
                    <a:pt x="409625" y="158165"/>
                  </a:lnTo>
                  <a:lnTo>
                    <a:pt x="405742" y="157689"/>
                  </a:lnTo>
                  <a:lnTo>
                    <a:pt x="401908" y="155173"/>
                  </a:lnTo>
                  <a:lnTo>
                    <a:pt x="395958" y="152045"/>
                  </a:lnTo>
                  <a:lnTo>
                    <a:pt x="385724" y="149733"/>
                  </a:lnTo>
                  <a:close/>
                </a:path>
                <a:path w="537210" h="686435">
                  <a:moveTo>
                    <a:pt x="189928" y="16687"/>
                  </a:moveTo>
                  <a:lnTo>
                    <a:pt x="182168" y="26504"/>
                  </a:lnTo>
                  <a:lnTo>
                    <a:pt x="183464" y="36982"/>
                  </a:lnTo>
                  <a:lnTo>
                    <a:pt x="183464" y="50063"/>
                  </a:lnTo>
                  <a:lnTo>
                    <a:pt x="182049" y="63380"/>
                  </a:lnTo>
                  <a:lnTo>
                    <a:pt x="177969" y="81973"/>
                  </a:lnTo>
                  <a:lnTo>
                    <a:pt x="171468" y="103264"/>
                  </a:lnTo>
                  <a:lnTo>
                    <a:pt x="162788" y="124675"/>
                  </a:lnTo>
                  <a:lnTo>
                    <a:pt x="155321" y="143843"/>
                  </a:lnTo>
                  <a:lnTo>
                    <a:pt x="151487" y="159205"/>
                  </a:lnTo>
                  <a:lnTo>
                    <a:pt x="150074" y="169411"/>
                  </a:lnTo>
                  <a:lnTo>
                    <a:pt x="149872" y="173113"/>
                  </a:lnTo>
                  <a:lnTo>
                    <a:pt x="232117" y="173113"/>
                  </a:lnTo>
                  <a:lnTo>
                    <a:pt x="233480" y="168237"/>
                  </a:lnTo>
                  <a:lnTo>
                    <a:pt x="236059" y="161569"/>
                  </a:lnTo>
                  <a:lnTo>
                    <a:pt x="239388" y="157072"/>
                  </a:lnTo>
                  <a:lnTo>
                    <a:pt x="244830" y="152171"/>
                  </a:lnTo>
                  <a:lnTo>
                    <a:pt x="252901" y="149237"/>
                  </a:lnTo>
                  <a:lnTo>
                    <a:pt x="346849" y="149237"/>
                  </a:lnTo>
                  <a:lnTo>
                    <a:pt x="337624" y="131894"/>
                  </a:lnTo>
                  <a:lnTo>
                    <a:pt x="315207" y="88872"/>
                  </a:lnTo>
                  <a:lnTo>
                    <a:pt x="310212" y="78867"/>
                  </a:lnTo>
                  <a:lnTo>
                    <a:pt x="213182" y="78867"/>
                  </a:lnTo>
                  <a:lnTo>
                    <a:pt x="207246" y="28210"/>
                  </a:lnTo>
                  <a:lnTo>
                    <a:pt x="202844" y="17348"/>
                  </a:lnTo>
                  <a:lnTo>
                    <a:pt x="189928" y="16687"/>
                  </a:lnTo>
                  <a:close/>
                </a:path>
                <a:path w="537210" h="686435">
                  <a:moveTo>
                    <a:pt x="429335" y="154761"/>
                  </a:moveTo>
                  <a:lnTo>
                    <a:pt x="409625" y="158165"/>
                  </a:lnTo>
                  <a:lnTo>
                    <a:pt x="443602" y="158165"/>
                  </a:lnTo>
                  <a:lnTo>
                    <a:pt x="429335" y="154761"/>
                  </a:lnTo>
                  <a:close/>
                </a:path>
                <a:path w="537210" h="686435">
                  <a:moveTo>
                    <a:pt x="275831" y="0"/>
                  </a:moveTo>
                  <a:lnTo>
                    <a:pt x="237608" y="32334"/>
                  </a:lnTo>
                  <a:lnTo>
                    <a:pt x="235775" y="46942"/>
                  </a:lnTo>
                  <a:lnTo>
                    <a:pt x="233542" y="57058"/>
                  </a:lnTo>
                  <a:lnTo>
                    <a:pt x="229971" y="68389"/>
                  </a:lnTo>
                  <a:lnTo>
                    <a:pt x="228028" y="74282"/>
                  </a:lnTo>
                  <a:lnTo>
                    <a:pt x="213182" y="78867"/>
                  </a:lnTo>
                  <a:lnTo>
                    <a:pt x="310212" y="78867"/>
                  </a:lnTo>
                  <a:lnTo>
                    <a:pt x="298449" y="55308"/>
                  </a:lnTo>
                  <a:lnTo>
                    <a:pt x="290860" y="35179"/>
                  </a:lnTo>
                  <a:lnTo>
                    <a:pt x="287388" y="18980"/>
                  </a:lnTo>
                  <a:lnTo>
                    <a:pt x="286459" y="8181"/>
                  </a:lnTo>
                  <a:lnTo>
                    <a:pt x="286499" y="4254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470675"/>
              <a:ext cx="816863" cy="8199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48024" y="6635775"/>
              <a:ext cx="485775" cy="489584"/>
            </a:xfrm>
            <a:custGeom>
              <a:avLst/>
              <a:gdLst/>
              <a:ahLst/>
              <a:cxnLst/>
              <a:rect l="l" t="t" r="r" b="b"/>
              <a:pathLst>
                <a:path w="485775" h="489584">
                  <a:moveTo>
                    <a:pt x="122275" y="0"/>
                  </a:moveTo>
                  <a:lnTo>
                    <a:pt x="108839" y="45345"/>
                  </a:lnTo>
                  <a:lnTo>
                    <a:pt x="86637" y="108634"/>
                  </a:lnTo>
                  <a:lnTo>
                    <a:pt x="63766" y="170015"/>
                  </a:lnTo>
                  <a:lnTo>
                    <a:pt x="48323" y="209638"/>
                  </a:lnTo>
                  <a:lnTo>
                    <a:pt x="37965" y="236788"/>
                  </a:lnTo>
                  <a:lnTo>
                    <a:pt x="21666" y="282454"/>
                  </a:lnTo>
                  <a:lnTo>
                    <a:pt x="6614" y="329653"/>
                  </a:lnTo>
                  <a:lnTo>
                    <a:pt x="0" y="361403"/>
                  </a:lnTo>
                  <a:lnTo>
                    <a:pt x="1978" y="376270"/>
                  </a:lnTo>
                  <a:lnTo>
                    <a:pt x="7254" y="385116"/>
                  </a:lnTo>
                  <a:lnTo>
                    <a:pt x="14841" y="389373"/>
                  </a:lnTo>
                  <a:lnTo>
                    <a:pt x="23748" y="390474"/>
                  </a:lnTo>
                  <a:lnTo>
                    <a:pt x="30836" y="387345"/>
                  </a:lnTo>
                  <a:lnTo>
                    <a:pt x="63347" y="355028"/>
                  </a:lnTo>
                  <a:lnTo>
                    <a:pt x="94278" y="294690"/>
                  </a:lnTo>
                  <a:lnTo>
                    <a:pt x="112382" y="256419"/>
                  </a:lnTo>
                  <a:lnTo>
                    <a:pt x="126047" y="228638"/>
                  </a:lnTo>
                  <a:lnTo>
                    <a:pt x="138354" y="201819"/>
                  </a:lnTo>
                  <a:lnTo>
                    <a:pt x="153827" y="166304"/>
                  </a:lnTo>
                  <a:lnTo>
                    <a:pt x="168754" y="136160"/>
                  </a:lnTo>
                  <a:lnTo>
                    <a:pt x="179425" y="125450"/>
                  </a:lnTo>
                  <a:lnTo>
                    <a:pt x="187682" y="147526"/>
                  </a:lnTo>
                  <a:lnTo>
                    <a:pt x="187274" y="186683"/>
                  </a:lnTo>
                  <a:lnTo>
                    <a:pt x="180835" y="240677"/>
                  </a:lnTo>
                  <a:lnTo>
                    <a:pt x="169798" y="300835"/>
                  </a:lnTo>
                  <a:lnTo>
                    <a:pt x="160134" y="349880"/>
                  </a:lnTo>
                  <a:lnTo>
                    <a:pt x="146488" y="397241"/>
                  </a:lnTo>
                  <a:lnTo>
                    <a:pt x="141092" y="416180"/>
                  </a:lnTo>
                  <a:lnTo>
                    <a:pt x="137718" y="429945"/>
                  </a:lnTo>
                  <a:lnTo>
                    <a:pt x="136601" y="443251"/>
                  </a:lnTo>
                  <a:lnTo>
                    <a:pt x="137298" y="459311"/>
                  </a:lnTo>
                  <a:lnTo>
                    <a:pt x="139906" y="473890"/>
                  </a:lnTo>
                  <a:lnTo>
                    <a:pt x="144525" y="482752"/>
                  </a:lnTo>
                  <a:lnTo>
                    <a:pt x="155068" y="488152"/>
                  </a:lnTo>
                  <a:lnTo>
                    <a:pt x="165833" y="489243"/>
                  </a:lnTo>
                  <a:lnTo>
                    <a:pt x="175240" y="487422"/>
                  </a:lnTo>
                  <a:lnTo>
                    <a:pt x="198048" y="455563"/>
                  </a:lnTo>
                  <a:lnTo>
                    <a:pt x="244030" y="317347"/>
                  </a:lnTo>
                  <a:lnTo>
                    <a:pt x="262225" y="247541"/>
                  </a:lnTo>
                  <a:lnTo>
                    <a:pt x="271813" y="208718"/>
                  </a:lnTo>
                  <a:lnTo>
                    <a:pt x="277850" y="168021"/>
                  </a:lnTo>
                  <a:lnTo>
                    <a:pt x="280793" y="155093"/>
                  </a:lnTo>
                  <a:lnTo>
                    <a:pt x="285095" y="156395"/>
                  </a:lnTo>
                  <a:lnTo>
                    <a:pt x="289398" y="165958"/>
                  </a:lnTo>
                  <a:lnTo>
                    <a:pt x="292341" y="177812"/>
                  </a:lnTo>
                  <a:lnTo>
                    <a:pt x="292578" y="194268"/>
                  </a:lnTo>
                  <a:lnTo>
                    <a:pt x="290377" y="217844"/>
                  </a:lnTo>
                  <a:lnTo>
                    <a:pt x="286803" y="242919"/>
                  </a:lnTo>
                  <a:lnTo>
                    <a:pt x="282917" y="263867"/>
                  </a:lnTo>
                  <a:lnTo>
                    <a:pt x="280266" y="278675"/>
                  </a:lnTo>
                  <a:lnTo>
                    <a:pt x="278731" y="292396"/>
                  </a:lnTo>
                  <a:lnTo>
                    <a:pt x="278022" y="304610"/>
                  </a:lnTo>
                  <a:lnTo>
                    <a:pt x="277850" y="314896"/>
                  </a:lnTo>
                  <a:lnTo>
                    <a:pt x="274792" y="337840"/>
                  </a:lnTo>
                  <a:lnTo>
                    <a:pt x="267884" y="377312"/>
                  </a:lnTo>
                  <a:lnTo>
                    <a:pt x="260523" y="416786"/>
                  </a:lnTo>
                  <a:lnTo>
                    <a:pt x="256108" y="439737"/>
                  </a:lnTo>
                  <a:lnTo>
                    <a:pt x="254766" y="450214"/>
                  </a:lnTo>
                  <a:lnTo>
                    <a:pt x="255557" y="462032"/>
                  </a:lnTo>
                  <a:lnTo>
                    <a:pt x="260246" y="473288"/>
                  </a:lnTo>
                  <a:lnTo>
                    <a:pt x="270598" y="482079"/>
                  </a:lnTo>
                  <a:lnTo>
                    <a:pt x="277763" y="484047"/>
                  </a:lnTo>
                  <a:lnTo>
                    <a:pt x="285080" y="482052"/>
                  </a:lnTo>
                  <a:lnTo>
                    <a:pt x="312404" y="448730"/>
                  </a:lnTo>
                  <a:lnTo>
                    <a:pt x="323542" y="409152"/>
                  </a:lnTo>
                  <a:lnTo>
                    <a:pt x="328587" y="388327"/>
                  </a:lnTo>
                  <a:lnTo>
                    <a:pt x="343989" y="325602"/>
                  </a:lnTo>
                  <a:lnTo>
                    <a:pt x="352029" y="287468"/>
                  </a:lnTo>
                  <a:lnTo>
                    <a:pt x="362588" y="221557"/>
                  </a:lnTo>
                  <a:lnTo>
                    <a:pt x="370331" y="188556"/>
                  </a:lnTo>
                  <a:lnTo>
                    <a:pt x="380751" y="161690"/>
                  </a:lnTo>
                  <a:lnTo>
                    <a:pt x="393788" y="147955"/>
                  </a:lnTo>
                  <a:lnTo>
                    <a:pt x="399872" y="156559"/>
                  </a:lnTo>
                  <a:lnTo>
                    <a:pt x="411139" y="199656"/>
                  </a:lnTo>
                  <a:lnTo>
                    <a:pt x="418731" y="238172"/>
                  </a:lnTo>
                  <a:lnTo>
                    <a:pt x="422808" y="273278"/>
                  </a:lnTo>
                  <a:lnTo>
                    <a:pt x="424356" y="292825"/>
                  </a:lnTo>
                  <a:lnTo>
                    <a:pt x="427942" y="323154"/>
                  </a:lnTo>
                  <a:lnTo>
                    <a:pt x="431980" y="354860"/>
                  </a:lnTo>
                  <a:lnTo>
                    <a:pt x="434886" y="378536"/>
                  </a:lnTo>
                  <a:lnTo>
                    <a:pt x="438193" y="393447"/>
                  </a:lnTo>
                  <a:lnTo>
                    <a:pt x="444695" y="404255"/>
                  </a:lnTo>
                  <a:lnTo>
                    <a:pt x="454718" y="409645"/>
                  </a:lnTo>
                  <a:lnTo>
                    <a:pt x="468591" y="408305"/>
                  </a:lnTo>
                  <a:lnTo>
                    <a:pt x="477939" y="400227"/>
                  </a:lnTo>
                  <a:lnTo>
                    <a:pt x="483050" y="386908"/>
                  </a:lnTo>
                  <a:lnTo>
                    <a:pt x="485190" y="373175"/>
                  </a:lnTo>
                  <a:lnTo>
                    <a:pt x="485622" y="363855"/>
                  </a:lnTo>
                  <a:lnTo>
                    <a:pt x="484412" y="342603"/>
                  </a:lnTo>
                  <a:lnTo>
                    <a:pt x="481749" y="303020"/>
                  </a:lnTo>
                  <a:lnTo>
                    <a:pt x="479086" y="264815"/>
                  </a:lnTo>
                  <a:lnTo>
                    <a:pt x="474105" y="217289"/>
                  </a:lnTo>
                  <a:lnTo>
                    <a:pt x="468945" y="179388"/>
                  </a:lnTo>
                  <a:lnTo>
                    <a:pt x="465175" y="154406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477114"/>
              <a:ext cx="816863" cy="81991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622425" y="6642214"/>
              <a:ext cx="485775" cy="489584"/>
            </a:xfrm>
            <a:custGeom>
              <a:avLst/>
              <a:gdLst/>
              <a:ahLst/>
              <a:cxnLst/>
              <a:rect l="l" t="t" r="r" b="b"/>
              <a:pathLst>
                <a:path w="485775" h="489584">
                  <a:moveTo>
                    <a:pt x="363347" y="0"/>
                  </a:moveTo>
                  <a:lnTo>
                    <a:pt x="376782" y="45345"/>
                  </a:lnTo>
                  <a:lnTo>
                    <a:pt x="398984" y="108634"/>
                  </a:lnTo>
                  <a:lnTo>
                    <a:pt x="421856" y="170015"/>
                  </a:lnTo>
                  <a:lnTo>
                    <a:pt x="437299" y="209638"/>
                  </a:lnTo>
                  <a:lnTo>
                    <a:pt x="447657" y="236788"/>
                  </a:lnTo>
                  <a:lnTo>
                    <a:pt x="463956" y="282454"/>
                  </a:lnTo>
                  <a:lnTo>
                    <a:pt x="479007" y="329653"/>
                  </a:lnTo>
                  <a:lnTo>
                    <a:pt x="485622" y="361403"/>
                  </a:lnTo>
                  <a:lnTo>
                    <a:pt x="483644" y="376270"/>
                  </a:lnTo>
                  <a:lnTo>
                    <a:pt x="478367" y="385116"/>
                  </a:lnTo>
                  <a:lnTo>
                    <a:pt x="470781" y="389373"/>
                  </a:lnTo>
                  <a:lnTo>
                    <a:pt x="461873" y="390474"/>
                  </a:lnTo>
                  <a:lnTo>
                    <a:pt x="454786" y="387345"/>
                  </a:lnTo>
                  <a:lnTo>
                    <a:pt x="422275" y="355028"/>
                  </a:lnTo>
                  <a:lnTo>
                    <a:pt x="391344" y="294690"/>
                  </a:lnTo>
                  <a:lnTo>
                    <a:pt x="373240" y="256419"/>
                  </a:lnTo>
                  <a:lnTo>
                    <a:pt x="359575" y="228638"/>
                  </a:lnTo>
                  <a:lnTo>
                    <a:pt x="347268" y="201819"/>
                  </a:lnTo>
                  <a:lnTo>
                    <a:pt x="331795" y="166304"/>
                  </a:lnTo>
                  <a:lnTo>
                    <a:pt x="316867" y="136160"/>
                  </a:lnTo>
                  <a:lnTo>
                    <a:pt x="306197" y="125450"/>
                  </a:lnTo>
                  <a:lnTo>
                    <a:pt x="297940" y="147526"/>
                  </a:lnTo>
                  <a:lnTo>
                    <a:pt x="298348" y="186683"/>
                  </a:lnTo>
                  <a:lnTo>
                    <a:pt x="304787" y="240677"/>
                  </a:lnTo>
                  <a:lnTo>
                    <a:pt x="315824" y="300835"/>
                  </a:lnTo>
                  <a:lnTo>
                    <a:pt x="325488" y="349880"/>
                  </a:lnTo>
                  <a:lnTo>
                    <a:pt x="339134" y="397241"/>
                  </a:lnTo>
                  <a:lnTo>
                    <a:pt x="344529" y="416180"/>
                  </a:lnTo>
                  <a:lnTo>
                    <a:pt x="347903" y="429945"/>
                  </a:lnTo>
                  <a:lnTo>
                    <a:pt x="349015" y="443251"/>
                  </a:lnTo>
                  <a:lnTo>
                    <a:pt x="348319" y="459311"/>
                  </a:lnTo>
                  <a:lnTo>
                    <a:pt x="345714" y="473890"/>
                  </a:lnTo>
                  <a:lnTo>
                    <a:pt x="341096" y="482752"/>
                  </a:lnTo>
                  <a:lnTo>
                    <a:pt x="330553" y="488152"/>
                  </a:lnTo>
                  <a:lnTo>
                    <a:pt x="319789" y="489243"/>
                  </a:lnTo>
                  <a:lnTo>
                    <a:pt x="310382" y="487422"/>
                  </a:lnTo>
                  <a:lnTo>
                    <a:pt x="287574" y="455563"/>
                  </a:lnTo>
                  <a:lnTo>
                    <a:pt x="241592" y="317347"/>
                  </a:lnTo>
                  <a:lnTo>
                    <a:pt x="223397" y="247541"/>
                  </a:lnTo>
                  <a:lnTo>
                    <a:pt x="213809" y="208718"/>
                  </a:lnTo>
                  <a:lnTo>
                    <a:pt x="207772" y="168021"/>
                  </a:lnTo>
                  <a:lnTo>
                    <a:pt x="204829" y="155093"/>
                  </a:lnTo>
                  <a:lnTo>
                    <a:pt x="200526" y="156395"/>
                  </a:lnTo>
                  <a:lnTo>
                    <a:pt x="196224" y="165958"/>
                  </a:lnTo>
                  <a:lnTo>
                    <a:pt x="193281" y="177812"/>
                  </a:lnTo>
                  <a:lnTo>
                    <a:pt x="193044" y="194268"/>
                  </a:lnTo>
                  <a:lnTo>
                    <a:pt x="195245" y="217844"/>
                  </a:lnTo>
                  <a:lnTo>
                    <a:pt x="198819" y="242919"/>
                  </a:lnTo>
                  <a:lnTo>
                    <a:pt x="202704" y="263867"/>
                  </a:lnTo>
                  <a:lnTo>
                    <a:pt x="205355" y="278675"/>
                  </a:lnTo>
                  <a:lnTo>
                    <a:pt x="206890" y="292396"/>
                  </a:lnTo>
                  <a:lnTo>
                    <a:pt x="207599" y="304610"/>
                  </a:lnTo>
                  <a:lnTo>
                    <a:pt x="207772" y="314896"/>
                  </a:lnTo>
                  <a:lnTo>
                    <a:pt x="210829" y="337846"/>
                  </a:lnTo>
                  <a:lnTo>
                    <a:pt x="217738" y="377317"/>
                  </a:lnTo>
                  <a:lnTo>
                    <a:pt x="225099" y="416787"/>
                  </a:lnTo>
                  <a:lnTo>
                    <a:pt x="229514" y="439737"/>
                  </a:lnTo>
                  <a:lnTo>
                    <a:pt x="230856" y="450214"/>
                  </a:lnTo>
                  <a:lnTo>
                    <a:pt x="230065" y="462032"/>
                  </a:lnTo>
                  <a:lnTo>
                    <a:pt x="225376" y="473288"/>
                  </a:lnTo>
                  <a:lnTo>
                    <a:pt x="215023" y="482079"/>
                  </a:lnTo>
                  <a:lnTo>
                    <a:pt x="207859" y="484047"/>
                  </a:lnTo>
                  <a:lnTo>
                    <a:pt x="200542" y="482052"/>
                  </a:lnTo>
                  <a:lnTo>
                    <a:pt x="173217" y="448730"/>
                  </a:lnTo>
                  <a:lnTo>
                    <a:pt x="162080" y="409152"/>
                  </a:lnTo>
                  <a:lnTo>
                    <a:pt x="157035" y="388327"/>
                  </a:lnTo>
                  <a:lnTo>
                    <a:pt x="141633" y="325602"/>
                  </a:lnTo>
                  <a:lnTo>
                    <a:pt x="133593" y="287468"/>
                  </a:lnTo>
                  <a:lnTo>
                    <a:pt x="123033" y="221557"/>
                  </a:lnTo>
                  <a:lnTo>
                    <a:pt x="115289" y="188556"/>
                  </a:lnTo>
                  <a:lnTo>
                    <a:pt x="104865" y="161690"/>
                  </a:lnTo>
                  <a:lnTo>
                    <a:pt x="91821" y="147955"/>
                  </a:lnTo>
                  <a:lnTo>
                    <a:pt x="85744" y="156559"/>
                  </a:lnTo>
                  <a:lnTo>
                    <a:pt x="74483" y="199656"/>
                  </a:lnTo>
                  <a:lnTo>
                    <a:pt x="66891" y="238172"/>
                  </a:lnTo>
                  <a:lnTo>
                    <a:pt x="62814" y="273278"/>
                  </a:lnTo>
                  <a:lnTo>
                    <a:pt x="61266" y="292825"/>
                  </a:lnTo>
                  <a:lnTo>
                    <a:pt x="57680" y="323154"/>
                  </a:lnTo>
                  <a:lnTo>
                    <a:pt x="53641" y="354860"/>
                  </a:lnTo>
                  <a:lnTo>
                    <a:pt x="50736" y="378536"/>
                  </a:lnTo>
                  <a:lnTo>
                    <a:pt x="47429" y="393447"/>
                  </a:lnTo>
                  <a:lnTo>
                    <a:pt x="40927" y="404255"/>
                  </a:lnTo>
                  <a:lnTo>
                    <a:pt x="30903" y="409645"/>
                  </a:lnTo>
                  <a:lnTo>
                    <a:pt x="17030" y="408305"/>
                  </a:lnTo>
                  <a:lnTo>
                    <a:pt x="7683" y="400227"/>
                  </a:lnTo>
                  <a:lnTo>
                    <a:pt x="2571" y="386908"/>
                  </a:lnTo>
                  <a:lnTo>
                    <a:pt x="432" y="373175"/>
                  </a:lnTo>
                  <a:lnTo>
                    <a:pt x="0" y="363855"/>
                  </a:lnTo>
                  <a:lnTo>
                    <a:pt x="1210" y="342603"/>
                  </a:lnTo>
                  <a:lnTo>
                    <a:pt x="3873" y="303020"/>
                  </a:lnTo>
                  <a:lnTo>
                    <a:pt x="6536" y="264815"/>
                  </a:lnTo>
                  <a:lnTo>
                    <a:pt x="11517" y="217289"/>
                  </a:lnTo>
                  <a:lnTo>
                    <a:pt x="16676" y="179388"/>
                  </a:lnTo>
                  <a:lnTo>
                    <a:pt x="20447" y="154406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020" y="11041077"/>
              <a:ext cx="240974" cy="1784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8388" y="11003009"/>
              <a:ext cx="234473" cy="20353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45452" y="2597001"/>
              <a:ext cx="11083290" cy="8839200"/>
            </a:xfrm>
            <a:custGeom>
              <a:avLst/>
              <a:gdLst/>
              <a:ahLst/>
              <a:cxnLst/>
              <a:rect l="l" t="t" r="r" b="b"/>
              <a:pathLst>
                <a:path w="11083290" h="8839200">
                  <a:moveTo>
                    <a:pt x="11082947" y="0"/>
                  </a:moveTo>
                  <a:lnTo>
                    <a:pt x="57086" y="9042"/>
                  </a:lnTo>
                  <a:lnTo>
                    <a:pt x="25349" y="5570956"/>
                  </a:lnTo>
                  <a:lnTo>
                    <a:pt x="2914802" y="5545531"/>
                  </a:lnTo>
                  <a:lnTo>
                    <a:pt x="2914789" y="8072716"/>
                  </a:lnTo>
                  <a:lnTo>
                    <a:pt x="26314" y="8091741"/>
                  </a:lnTo>
                  <a:lnTo>
                    <a:pt x="0" y="8826995"/>
                  </a:lnTo>
                  <a:lnTo>
                    <a:pt x="11044847" y="8838755"/>
                  </a:lnTo>
                  <a:lnTo>
                    <a:pt x="11082947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9399" y="3276409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349612" y="7889976"/>
            <a:ext cx="5117465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Facial and mucosal membrane telangiectasias are a common clinical presentation.</a:t>
            </a:r>
            <a:endParaRPr sz="2900" dirty="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780"/>
              </a:spcBef>
            </a:pP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17875" y="3276396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349612" y="3483267"/>
            <a:ext cx="3459382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525479" y="4513046"/>
            <a:ext cx="2599220" cy="3164255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96245" y="673520"/>
            <a:ext cx="10351935" cy="141795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600" dirty="0">
                <a:solidFill>
                  <a:srgbClr val="8E919D"/>
                </a:solidFill>
                <a:latin typeface="Trebuchet MS"/>
                <a:cs typeface="Trebuchet MS"/>
              </a:rPr>
              <a:t>A subtype with restricted skin but major internal organ involvement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91436" y="2875330"/>
            <a:ext cx="2603500" cy="2603500"/>
            <a:chOff x="8591436" y="2875330"/>
            <a:chExt cx="2603500" cy="260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436" y="28753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15603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15603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591436" y="5472480"/>
            <a:ext cx="2603500" cy="5200650"/>
            <a:chOff x="8591436" y="5472480"/>
            <a:chExt cx="2603500" cy="52006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436" y="8069630"/>
              <a:ext cx="2602992" cy="2602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15603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5603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1436" y="5472480"/>
              <a:ext cx="2602992" cy="26029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15603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5603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88620" y="2871228"/>
            <a:ext cx="2603500" cy="7801609"/>
            <a:chOff x="388620" y="2871228"/>
            <a:chExt cx="2603500" cy="780160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71228"/>
              <a:ext cx="2602992" cy="26029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3655" y="34223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6316" y="34208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79"/>
                  </a:moveTo>
                  <a:lnTo>
                    <a:pt x="426910" y="40589"/>
                  </a:lnTo>
                  <a:lnTo>
                    <a:pt x="420128" y="20967"/>
                  </a:lnTo>
                  <a:lnTo>
                    <a:pt x="406323" y="9182"/>
                  </a:lnTo>
                  <a:lnTo>
                    <a:pt x="387400" y="4279"/>
                  </a:lnTo>
                  <a:lnTo>
                    <a:pt x="367411" y="6692"/>
                  </a:lnTo>
                  <a:lnTo>
                    <a:pt x="332346" y="39268"/>
                  </a:lnTo>
                  <a:lnTo>
                    <a:pt x="303301" y="87223"/>
                  </a:lnTo>
                  <a:lnTo>
                    <a:pt x="211975" y="290626"/>
                  </a:lnTo>
                  <a:lnTo>
                    <a:pt x="236156" y="330530"/>
                  </a:lnTo>
                  <a:lnTo>
                    <a:pt x="255879" y="353034"/>
                  </a:lnTo>
                  <a:lnTo>
                    <a:pt x="281647" y="366445"/>
                  </a:lnTo>
                  <a:lnTo>
                    <a:pt x="323964" y="379056"/>
                  </a:lnTo>
                  <a:lnTo>
                    <a:pt x="329615" y="365848"/>
                  </a:lnTo>
                  <a:lnTo>
                    <a:pt x="339280" y="335991"/>
                  </a:lnTo>
                  <a:lnTo>
                    <a:pt x="352450" y="292315"/>
                  </a:lnTo>
                  <a:lnTo>
                    <a:pt x="358394" y="272643"/>
                  </a:lnTo>
                  <a:lnTo>
                    <a:pt x="362648" y="259613"/>
                  </a:lnTo>
                  <a:lnTo>
                    <a:pt x="367271" y="247383"/>
                  </a:lnTo>
                  <a:lnTo>
                    <a:pt x="374307" y="230136"/>
                  </a:lnTo>
                  <a:lnTo>
                    <a:pt x="399961" y="169722"/>
                  </a:lnTo>
                  <a:lnTo>
                    <a:pt x="413194" y="137769"/>
                  </a:lnTo>
                  <a:lnTo>
                    <a:pt x="421855" y="114427"/>
                  </a:lnTo>
                  <a:lnTo>
                    <a:pt x="426529" y="92519"/>
                  </a:lnTo>
                  <a:lnTo>
                    <a:pt x="428625" y="66179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71900"/>
              <a:ext cx="98120" cy="17622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9269869" y="6102196"/>
            <a:ext cx="1305560" cy="1116330"/>
            <a:chOff x="9269869" y="6102196"/>
            <a:chExt cx="1305560" cy="1116330"/>
          </a:xfrm>
        </p:grpSpPr>
        <p:sp>
          <p:nvSpPr>
            <p:cNvPr id="27" name="object 27"/>
            <p:cNvSpPr/>
            <p:nvPr/>
          </p:nvSpPr>
          <p:spPr>
            <a:xfrm>
              <a:off x="9269869" y="6102196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49561" y="66009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207106" y="3455197"/>
            <a:ext cx="1383030" cy="1587500"/>
            <a:chOff x="9207106" y="3455197"/>
            <a:chExt cx="1383030" cy="1587500"/>
          </a:xfrm>
        </p:grpSpPr>
        <p:sp>
          <p:nvSpPr>
            <p:cNvPr id="32" name="object 32"/>
            <p:cNvSpPr/>
            <p:nvPr/>
          </p:nvSpPr>
          <p:spPr>
            <a:xfrm>
              <a:off x="9207106" y="34551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4C4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77153" y="39614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9979673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463829" y="40627"/>
                </a:moveTo>
                <a:lnTo>
                  <a:pt x="462000" y="26123"/>
                </a:lnTo>
                <a:lnTo>
                  <a:pt x="454494" y="12954"/>
                </a:lnTo>
                <a:lnTo>
                  <a:pt x="442455" y="3759"/>
                </a:lnTo>
                <a:lnTo>
                  <a:pt x="428320" y="0"/>
                </a:lnTo>
                <a:lnTo>
                  <a:pt x="413804" y="1828"/>
                </a:lnTo>
                <a:lnTo>
                  <a:pt x="13042" y="348119"/>
                </a:lnTo>
                <a:lnTo>
                  <a:pt x="0" y="376847"/>
                </a:lnTo>
                <a:lnTo>
                  <a:pt x="0" y="1121638"/>
                </a:lnTo>
                <a:lnTo>
                  <a:pt x="2997" y="1136497"/>
                </a:lnTo>
                <a:lnTo>
                  <a:pt x="11163" y="1148626"/>
                </a:lnTo>
                <a:lnTo>
                  <a:pt x="23291" y="1156792"/>
                </a:lnTo>
                <a:lnTo>
                  <a:pt x="38150" y="1159789"/>
                </a:lnTo>
                <a:lnTo>
                  <a:pt x="52997" y="1156792"/>
                </a:lnTo>
                <a:lnTo>
                  <a:pt x="65125" y="1148626"/>
                </a:lnTo>
                <a:lnTo>
                  <a:pt x="73291" y="1136497"/>
                </a:lnTo>
                <a:lnTo>
                  <a:pt x="76301" y="1121638"/>
                </a:lnTo>
                <a:lnTo>
                  <a:pt x="76301" y="394169"/>
                </a:lnTo>
                <a:lnTo>
                  <a:pt x="450875" y="66789"/>
                </a:lnTo>
                <a:lnTo>
                  <a:pt x="460082" y="54762"/>
                </a:lnTo>
                <a:lnTo>
                  <a:pt x="463829" y="40627"/>
                </a:lnTo>
                <a:close/>
              </a:path>
              <a:path w="478154" h="1160145">
                <a:moveTo>
                  <a:pt x="477558" y="219468"/>
                </a:moveTo>
                <a:lnTo>
                  <a:pt x="475843" y="204952"/>
                </a:lnTo>
                <a:lnTo>
                  <a:pt x="468426" y="191731"/>
                </a:lnTo>
                <a:lnTo>
                  <a:pt x="456463" y="182435"/>
                </a:lnTo>
                <a:lnTo>
                  <a:pt x="442366" y="178574"/>
                </a:lnTo>
                <a:lnTo>
                  <a:pt x="427837" y="180289"/>
                </a:lnTo>
                <a:lnTo>
                  <a:pt x="414629" y="187693"/>
                </a:lnTo>
                <a:lnTo>
                  <a:pt x="152146" y="413550"/>
                </a:lnTo>
                <a:lnTo>
                  <a:pt x="142836" y="425513"/>
                </a:lnTo>
                <a:lnTo>
                  <a:pt x="138976" y="439623"/>
                </a:lnTo>
                <a:lnTo>
                  <a:pt x="140690" y="454139"/>
                </a:lnTo>
                <a:lnTo>
                  <a:pt x="169062" y="479780"/>
                </a:lnTo>
                <a:lnTo>
                  <a:pt x="177050" y="480618"/>
                </a:lnTo>
                <a:lnTo>
                  <a:pt x="183629" y="480060"/>
                </a:lnTo>
                <a:lnTo>
                  <a:pt x="464400" y="245529"/>
                </a:lnTo>
                <a:lnTo>
                  <a:pt x="477558" y="219468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8218" y="8890418"/>
            <a:ext cx="478155" cy="1160145"/>
          </a:xfrm>
          <a:custGeom>
            <a:avLst/>
            <a:gdLst/>
            <a:ahLst/>
            <a:cxnLst/>
            <a:rect l="l" t="t" r="r" b="b"/>
            <a:pathLst>
              <a:path w="478154" h="1160145">
                <a:moveTo>
                  <a:pt x="338569" y="439623"/>
                </a:moveTo>
                <a:lnTo>
                  <a:pt x="62928" y="187693"/>
                </a:lnTo>
                <a:lnTo>
                  <a:pt x="35191" y="178574"/>
                </a:lnTo>
                <a:lnTo>
                  <a:pt x="21082" y="182435"/>
                </a:lnTo>
                <a:lnTo>
                  <a:pt x="9131" y="191731"/>
                </a:lnTo>
                <a:lnTo>
                  <a:pt x="1701" y="204952"/>
                </a:lnTo>
                <a:lnTo>
                  <a:pt x="0" y="219468"/>
                </a:lnTo>
                <a:lnTo>
                  <a:pt x="3848" y="233578"/>
                </a:lnTo>
                <a:lnTo>
                  <a:pt x="275640" y="471385"/>
                </a:lnTo>
                <a:lnTo>
                  <a:pt x="300507" y="480618"/>
                </a:lnTo>
                <a:lnTo>
                  <a:pt x="308483" y="479780"/>
                </a:lnTo>
                <a:lnTo>
                  <a:pt x="336854" y="454139"/>
                </a:lnTo>
                <a:lnTo>
                  <a:pt x="338569" y="439623"/>
                </a:lnTo>
                <a:close/>
              </a:path>
              <a:path w="478154" h="1160145">
                <a:moveTo>
                  <a:pt x="477558" y="376847"/>
                </a:moveTo>
                <a:lnTo>
                  <a:pt x="76898" y="9334"/>
                </a:lnTo>
                <a:lnTo>
                  <a:pt x="49225" y="0"/>
                </a:lnTo>
                <a:lnTo>
                  <a:pt x="35090" y="3746"/>
                </a:lnTo>
                <a:lnTo>
                  <a:pt x="23063" y="12954"/>
                </a:lnTo>
                <a:lnTo>
                  <a:pt x="15544" y="26123"/>
                </a:lnTo>
                <a:lnTo>
                  <a:pt x="13716" y="40627"/>
                </a:lnTo>
                <a:lnTo>
                  <a:pt x="17462" y="54762"/>
                </a:lnTo>
                <a:lnTo>
                  <a:pt x="26682" y="66789"/>
                </a:lnTo>
                <a:lnTo>
                  <a:pt x="401256" y="394169"/>
                </a:lnTo>
                <a:lnTo>
                  <a:pt x="401256" y="1121638"/>
                </a:lnTo>
                <a:lnTo>
                  <a:pt x="404253" y="1136497"/>
                </a:lnTo>
                <a:lnTo>
                  <a:pt x="412419" y="1148626"/>
                </a:lnTo>
                <a:lnTo>
                  <a:pt x="424548" y="1156792"/>
                </a:lnTo>
                <a:lnTo>
                  <a:pt x="439407" y="1159789"/>
                </a:lnTo>
                <a:lnTo>
                  <a:pt x="454253" y="1156792"/>
                </a:lnTo>
                <a:lnTo>
                  <a:pt x="466382" y="1148626"/>
                </a:lnTo>
                <a:lnTo>
                  <a:pt x="474548" y="1136497"/>
                </a:lnTo>
                <a:lnTo>
                  <a:pt x="477558" y="1121638"/>
                </a:lnTo>
                <a:lnTo>
                  <a:pt x="477558" y="376847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717440" y="10684961"/>
            <a:ext cx="710565" cy="573405"/>
            <a:chOff x="4717440" y="10684961"/>
            <a:chExt cx="710565" cy="57340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684961"/>
              <a:ext cx="710184" cy="5730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71243" y="10837361"/>
              <a:ext cx="401955" cy="289560"/>
            </a:xfrm>
            <a:custGeom>
              <a:avLst/>
              <a:gdLst/>
              <a:ahLst/>
              <a:cxnLst/>
              <a:rect l="l" t="t" r="r" b="b"/>
              <a:pathLst>
                <a:path w="401954" h="289559">
                  <a:moveTo>
                    <a:pt x="119322" y="0"/>
                  </a:moveTo>
                  <a:lnTo>
                    <a:pt x="90615" y="20132"/>
                  </a:lnTo>
                  <a:lnTo>
                    <a:pt x="67406" y="32242"/>
                  </a:lnTo>
                  <a:lnTo>
                    <a:pt x="45286" y="46223"/>
                  </a:lnTo>
                  <a:lnTo>
                    <a:pt x="19843" y="71970"/>
                  </a:lnTo>
                  <a:lnTo>
                    <a:pt x="532" y="115317"/>
                  </a:lnTo>
                  <a:lnTo>
                    <a:pt x="0" y="159416"/>
                  </a:lnTo>
                  <a:lnTo>
                    <a:pt x="7535" y="193657"/>
                  </a:lnTo>
                  <a:lnTo>
                    <a:pt x="12426" y="207429"/>
                  </a:lnTo>
                  <a:lnTo>
                    <a:pt x="1298" y="265810"/>
                  </a:lnTo>
                  <a:lnTo>
                    <a:pt x="15890" y="289239"/>
                  </a:lnTo>
                  <a:lnTo>
                    <a:pt x="72673" y="281288"/>
                  </a:lnTo>
                  <a:lnTo>
                    <a:pt x="188118" y="245529"/>
                  </a:lnTo>
                  <a:lnTo>
                    <a:pt x="234191" y="225062"/>
                  </a:lnTo>
                  <a:lnTo>
                    <a:pt x="274686" y="197674"/>
                  </a:lnTo>
                  <a:lnTo>
                    <a:pt x="310653" y="166758"/>
                  </a:lnTo>
                  <a:lnTo>
                    <a:pt x="343143" y="135708"/>
                  </a:lnTo>
                  <a:lnTo>
                    <a:pt x="373208" y="107917"/>
                  </a:lnTo>
                  <a:lnTo>
                    <a:pt x="401897" y="86779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45451" y="2550845"/>
            <a:ext cx="11057890" cy="8839200"/>
            <a:chOff x="245451" y="2550845"/>
            <a:chExt cx="11057890" cy="88392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692900"/>
              <a:ext cx="710184" cy="5730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617909"/>
              <a:ext cx="4750816" cy="849196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8544" y="8169414"/>
              <a:ext cx="761997" cy="29241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2504" y="8169414"/>
              <a:ext cx="770926" cy="28993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3" y="2617101"/>
              <a:ext cx="855149" cy="13518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8" y="5216144"/>
              <a:ext cx="4750333" cy="185018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18361" y="4118130"/>
              <a:ext cx="1432560" cy="1203325"/>
            </a:xfrm>
            <a:custGeom>
              <a:avLst/>
              <a:gdLst/>
              <a:ahLst/>
              <a:cxnLst/>
              <a:rect l="l" t="t" r="r" b="b"/>
              <a:pathLst>
                <a:path w="1432559" h="1203325">
                  <a:moveTo>
                    <a:pt x="716253" y="0"/>
                  </a:moveTo>
                  <a:lnTo>
                    <a:pt x="697521" y="9344"/>
                  </a:lnTo>
                  <a:lnTo>
                    <a:pt x="688523" y="37347"/>
                  </a:lnTo>
                  <a:lnTo>
                    <a:pt x="687805" y="146665"/>
                  </a:lnTo>
                  <a:lnTo>
                    <a:pt x="684330" y="200414"/>
                  </a:lnTo>
                  <a:lnTo>
                    <a:pt x="674705" y="254365"/>
                  </a:lnTo>
                  <a:lnTo>
                    <a:pt x="654596" y="302226"/>
                  </a:lnTo>
                  <a:lnTo>
                    <a:pt x="618038" y="355850"/>
                  </a:lnTo>
                  <a:lnTo>
                    <a:pt x="623434" y="335521"/>
                  </a:lnTo>
                  <a:lnTo>
                    <a:pt x="624698" y="307927"/>
                  </a:lnTo>
                  <a:lnTo>
                    <a:pt x="623461" y="258022"/>
                  </a:lnTo>
                  <a:lnTo>
                    <a:pt x="622948" y="220211"/>
                  </a:lnTo>
                  <a:lnTo>
                    <a:pt x="620084" y="182503"/>
                  </a:lnTo>
                  <a:lnTo>
                    <a:pt x="607345" y="107984"/>
                  </a:lnTo>
                  <a:lnTo>
                    <a:pt x="581251" y="42838"/>
                  </a:lnTo>
                  <a:lnTo>
                    <a:pt x="529468" y="3933"/>
                  </a:lnTo>
                  <a:lnTo>
                    <a:pt x="507999" y="2611"/>
                  </a:lnTo>
                  <a:lnTo>
                    <a:pt x="486749" y="6792"/>
                  </a:lnTo>
                  <a:lnTo>
                    <a:pt x="446563" y="25358"/>
                  </a:lnTo>
                  <a:lnTo>
                    <a:pt x="402076" y="54987"/>
                  </a:lnTo>
                  <a:lnTo>
                    <a:pt x="361052" y="89140"/>
                  </a:lnTo>
                  <a:lnTo>
                    <a:pt x="323398" y="127176"/>
                  </a:lnTo>
                  <a:lnTo>
                    <a:pt x="289025" y="168451"/>
                  </a:lnTo>
                  <a:lnTo>
                    <a:pt x="257843" y="212323"/>
                  </a:lnTo>
                  <a:lnTo>
                    <a:pt x="229761" y="258149"/>
                  </a:lnTo>
                  <a:lnTo>
                    <a:pt x="203940" y="305912"/>
                  </a:lnTo>
                  <a:lnTo>
                    <a:pt x="180092" y="354637"/>
                  </a:lnTo>
                  <a:lnTo>
                    <a:pt x="157894" y="404147"/>
                  </a:lnTo>
                  <a:lnTo>
                    <a:pt x="137025" y="454264"/>
                  </a:lnTo>
                  <a:lnTo>
                    <a:pt x="117162" y="504811"/>
                  </a:lnTo>
                  <a:lnTo>
                    <a:pt x="97983" y="555610"/>
                  </a:lnTo>
                  <a:lnTo>
                    <a:pt x="79164" y="606485"/>
                  </a:lnTo>
                  <a:lnTo>
                    <a:pt x="60993" y="658112"/>
                  </a:lnTo>
                  <a:lnTo>
                    <a:pt x="44926" y="709193"/>
                  </a:lnTo>
                  <a:lnTo>
                    <a:pt x="31094" y="760162"/>
                  </a:lnTo>
                  <a:lnTo>
                    <a:pt x="19625" y="811453"/>
                  </a:lnTo>
                  <a:lnTo>
                    <a:pt x="10651" y="863500"/>
                  </a:lnTo>
                  <a:lnTo>
                    <a:pt x="4301" y="916737"/>
                  </a:lnTo>
                  <a:lnTo>
                    <a:pt x="704" y="971597"/>
                  </a:lnTo>
                  <a:lnTo>
                    <a:pt x="0" y="1003626"/>
                  </a:lnTo>
                  <a:lnTo>
                    <a:pt x="946" y="1050618"/>
                  </a:lnTo>
                  <a:lnTo>
                    <a:pt x="5619" y="1103306"/>
                  </a:lnTo>
                  <a:lnTo>
                    <a:pt x="16090" y="1152418"/>
                  </a:lnTo>
                  <a:lnTo>
                    <a:pt x="34436" y="1188685"/>
                  </a:lnTo>
                  <a:lnTo>
                    <a:pt x="62730" y="1202839"/>
                  </a:lnTo>
                  <a:lnTo>
                    <a:pt x="109135" y="1196439"/>
                  </a:lnTo>
                  <a:lnTo>
                    <a:pt x="150389" y="1179415"/>
                  </a:lnTo>
                  <a:lnTo>
                    <a:pt x="188089" y="1155081"/>
                  </a:lnTo>
                  <a:lnTo>
                    <a:pt x="223828" y="1126755"/>
                  </a:lnTo>
                  <a:lnTo>
                    <a:pt x="259203" y="1097753"/>
                  </a:lnTo>
                  <a:lnTo>
                    <a:pt x="295808" y="1071392"/>
                  </a:lnTo>
                  <a:lnTo>
                    <a:pt x="335238" y="1050989"/>
                  </a:lnTo>
                  <a:lnTo>
                    <a:pt x="379087" y="1039860"/>
                  </a:lnTo>
                  <a:lnTo>
                    <a:pt x="420321" y="1041118"/>
                  </a:lnTo>
                  <a:lnTo>
                    <a:pt x="467576" y="1046065"/>
                  </a:lnTo>
                  <a:lnTo>
                    <a:pt x="512509" y="1044148"/>
                  </a:lnTo>
                  <a:lnTo>
                    <a:pt x="546778" y="1024810"/>
                  </a:lnTo>
                  <a:lnTo>
                    <a:pt x="569908" y="973735"/>
                  </a:lnTo>
                  <a:lnTo>
                    <a:pt x="578503" y="918613"/>
                  </a:lnTo>
                  <a:lnTo>
                    <a:pt x="579132" y="882330"/>
                  </a:lnTo>
                  <a:lnTo>
                    <a:pt x="575152" y="808720"/>
                  </a:lnTo>
                  <a:lnTo>
                    <a:pt x="575582" y="772423"/>
                  </a:lnTo>
                  <a:lnTo>
                    <a:pt x="577907" y="730571"/>
                  </a:lnTo>
                  <a:lnTo>
                    <a:pt x="580449" y="654721"/>
                  </a:lnTo>
                  <a:lnTo>
                    <a:pt x="582453" y="612848"/>
                  </a:lnTo>
                  <a:lnTo>
                    <a:pt x="584684" y="573743"/>
                  </a:lnTo>
                  <a:lnTo>
                    <a:pt x="588947" y="531618"/>
                  </a:lnTo>
                  <a:lnTo>
                    <a:pt x="598056" y="490732"/>
                  </a:lnTo>
                  <a:lnTo>
                    <a:pt x="614825" y="455342"/>
                  </a:lnTo>
                  <a:lnTo>
                    <a:pt x="662844" y="388470"/>
                  </a:lnTo>
                  <a:lnTo>
                    <a:pt x="685237" y="354312"/>
                  </a:lnTo>
                  <a:lnTo>
                    <a:pt x="704919" y="317484"/>
                  </a:lnTo>
                  <a:lnTo>
                    <a:pt x="710984" y="303715"/>
                  </a:lnTo>
                  <a:lnTo>
                    <a:pt x="713747" y="296719"/>
                  </a:lnTo>
                  <a:lnTo>
                    <a:pt x="716260" y="289633"/>
                  </a:lnTo>
                  <a:lnTo>
                    <a:pt x="718766" y="296719"/>
                  </a:lnTo>
                  <a:lnTo>
                    <a:pt x="747270" y="354312"/>
                  </a:lnTo>
                  <a:lnTo>
                    <a:pt x="769663" y="388470"/>
                  </a:lnTo>
                  <a:lnTo>
                    <a:pt x="817682" y="455342"/>
                  </a:lnTo>
                  <a:lnTo>
                    <a:pt x="834451" y="490732"/>
                  </a:lnTo>
                  <a:lnTo>
                    <a:pt x="843560" y="531618"/>
                  </a:lnTo>
                  <a:lnTo>
                    <a:pt x="847823" y="573743"/>
                  </a:lnTo>
                  <a:lnTo>
                    <a:pt x="850054" y="612848"/>
                  </a:lnTo>
                  <a:lnTo>
                    <a:pt x="852058" y="654721"/>
                  </a:lnTo>
                  <a:lnTo>
                    <a:pt x="854599" y="730571"/>
                  </a:lnTo>
                  <a:lnTo>
                    <a:pt x="856925" y="772423"/>
                  </a:lnTo>
                  <a:lnTo>
                    <a:pt x="857354" y="808720"/>
                  </a:lnTo>
                  <a:lnTo>
                    <a:pt x="853375" y="882330"/>
                  </a:lnTo>
                  <a:lnTo>
                    <a:pt x="854004" y="918613"/>
                  </a:lnTo>
                  <a:lnTo>
                    <a:pt x="862599" y="973735"/>
                  </a:lnTo>
                  <a:lnTo>
                    <a:pt x="885729" y="1024810"/>
                  </a:lnTo>
                  <a:lnTo>
                    <a:pt x="919997" y="1044148"/>
                  </a:lnTo>
                  <a:lnTo>
                    <a:pt x="964931" y="1046065"/>
                  </a:lnTo>
                  <a:lnTo>
                    <a:pt x="1012185" y="1041118"/>
                  </a:lnTo>
                  <a:lnTo>
                    <a:pt x="1053419" y="1039860"/>
                  </a:lnTo>
                  <a:lnTo>
                    <a:pt x="1097269" y="1050989"/>
                  </a:lnTo>
                  <a:lnTo>
                    <a:pt x="1136699" y="1071392"/>
                  </a:lnTo>
                  <a:lnTo>
                    <a:pt x="1173304" y="1097753"/>
                  </a:lnTo>
                  <a:lnTo>
                    <a:pt x="1208678" y="1126755"/>
                  </a:lnTo>
                  <a:lnTo>
                    <a:pt x="1244418" y="1155081"/>
                  </a:lnTo>
                  <a:lnTo>
                    <a:pt x="1282118" y="1179415"/>
                  </a:lnTo>
                  <a:lnTo>
                    <a:pt x="1323372" y="1196439"/>
                  </a:lnTo>
                  <a:lnTo>
                    <a:pt x="1369776" y="1202839"/>
                  </a:lnTo>
                  <a:lnTo>
                    <a:pt x="1398071" y="1188685"/>
                  </a:lnTo>
                  <a:lnTo>
                    <a:pt x="1416416" y="1152418"/>
                  </a:lnTo>
                  <a:lnTo>
                    <a:pt x="1426888" y="1103306"/>
                  </a:lnTo>
                  <a:lnTo>
                    <a:pt x="1431560" y="1050618"/>
                  </a:lnTo>
                  <a:lnTo>
                    <a:pt x="1432507" y="1003626"/>
                  </a:lnTo>
                  <a:lnTo>
                    <a:pt x="1431803" y="971597"/>
                  </a:lnTo>
                  <a:lnTo>
                    <a:pt x="1428206" y="916737"/>
                  </a:lnTo>
                  <a:lnTo>
                    <a:pt x="1421856" y="863500"/>
                  </a:lnTo>
                  <a:lnTo>
                    <a:pt x="1412881" y="811453"/>
                  </a:lnTo>
                  <a:lnTo>
                    <a:pt x="1401413" y="760162"/>
                  </a:lnTo>
                  <a:lnTo>
                    <a:pt x="1387581" y="709193"/>
                  </a:lnTo>
                  <a:lnTo>
                    <a:pt x="1371514" y="658112"/>
                  </a:lnTo>
                  <a:lnTo>
                    <a:pt x="1353343" y="606485"/>
                  </a:lnTo>
                  <a:lnTo>
                    <a:pt x="1334524" y="555610"/>
                  </a:lnTo>
                  <a:lnTo>
                    <a:pt x="1315345" y="504811"/>
                  </a:lnTo>
                  <a:lnTo>
                    <a:pt x="1295481" y="454264"/>
                  </a:lnTo>
                  <a:lnTo>
                    <a:pt x="1274612" y="404147"/>
                  </a:lnTo>
                  <a:lnTo>
                    <a:pt x="1252415" y="354637"/>
                  </a:lnTo>
                  <a:lnTo>
                    <a:pt x="1228567" y="305912"/>
                  </a:lnTo>
                  <a:lnTo>
                    <a:pt x="1202746" y="258149"/>
                  </a:lnTo>
                  <a:lnTo>
                    <a:pt x="1174664" y="212323"/>
                  </a:lnTo>
                  <a:lnTo>
                    <a:pt x="1143482" y="168451"/>
                  </a:lnTo>
                  <a:lnTo>
                    <a:pt x="1109109" y="127176"/>
                  </a:lnTo>
                  <a:lnTo>
                    <a:pt x="1071455" y="89140"/>
                  </a:lnTo>
                  <a:lnTo>
                    <a:pt x="1030430" y="54987"/>
                  </a:lnTo>
                  <a:lnTo>
                    <a:pt x="985944" y="25358"/>
                  </a:lnTo>
                  <a:lnTo>
                    <a:pt x="945758" y="6792"/>
                  </a:lnTo>
                  <a:lnTo>
                    <a:pt x="924508" y="2611"/>
                  </a:lnTo>
                  <a:lnTo>
                    <a:pt x="903039" y="3933"/>
                  </a:lnTo>
                  <a:lnTo>
                    <a:pt x="851251" y="42838"/>
                  </a:lnTo>
                  <a:lnTo>
                    <a:pt x="825162" y="107984"/>
                  </a:lnTo>
                  <a:lnTo>
                    <a:pt x="812423" y="182503"/>
                  </a:lnTo>
                  <a:lnTo>
                    <a:pt x="809046" y="258022"/>
                  </a:lnTo>
                  <a:lnTo>
                    <a:pt x="807809" y="307927"/>
                  </a:lnTo>
                  <a:lnTo>
                    <a:pt x="809073" y="335521"/>
                  </a:lnTo>
                  <a:lnTo>
                    <a:pt x="814469" y="355850"/>
                  </a:lnTo>
                  <a:lnTo>
                    <a:pt x="794004" y="327422"/>
                  </a:lnTo>
                  <a:lnTo>
                    <a:pt x="765929" y="278471"/>
                  </a:lnTo>
                  <a:lnTo>
                    <a:pt x="748177" y="200414"/>
                  </a:lnTo>
                  <a:lnTo>
                    <a:pt x="744701" y="146665"/>
                  </a:lnTo>
                  <a:lnTo>
                    <a:pt x="743984" y="37347"/>
                  </a:lnTo>
                  <a:lnTo>
                    <a:pt x="734986" y="9329"/>
                  </a:lnTo>
                  <a:lnTo>
                    <a:pt x="716253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03023" y="5544856"/>
              <a:ext cx="226695" cy="370840"/>
            </a:xfrm>
            <a:custGeom>
              <a:avLst/>
              <a:gdLst/>
              <a:ahLst/>
              <a:cxnLst/>
              <a:rect l="l" t="t" r="r" b="b"/>
              <a:pathLst>
                <a:path w="226695" h="370839">
                  <a:moveTo>
                    <a:pt x="83253" y="0"/>
                  </a:moveTo>
                  <a:lnTo>
                    <a:pt x="31578" y="14170"/>
                  </a:lnTo>
                  <a:lnTo>
                    <a:pt x="1326" y="67231"/>
                  </a:lnTo>
                  <a:lnTo>
                    <a:pt x="0" y="96902"/>
                  </a:lnTo>
                  <a:lnTo>
                    <a:pt x="5429" y="117568"/>
                  </a:lnTo>
                  <a:lnTo>
                    <a:pt x="13495" y="135482"/>
                  </a:lnTo>
                  <a:lnTo>
                    <a:pt x="21097" y="153438"/>
                  </a:lnTo>
                  <a:lnTo>
                    <a:pt x="25133" y="174232"/>
                  </a:lnTo>
                  <a:lnTo>
                    <a:pt x="23905" y="194815"/>
                  </a:lnTo>
                  <a:lnTo>
                    <a:pt x="20299" y="216823"/>
                  </a:lnTo>
                  <a:lnTo>
                    <a:pt x="17491" y="238853"/>
                  </a:lnTo>
                  <a:lnTo>
                    <a:pt x="23251" y="278622"/>
                  </a:lnTo>
                  <a:lnTo>
                    <a:pt x="36871" y="315452"/>
                  </a:lnTo>
                  <a:lnTo>
                    <a:pt x="73958" y="358151"/>
                  </a:lnTo>
                  <a:lnTo>
                    <a:pt x="108877" y="370295"/>
                  </a:lnTo>
                  <a:lnTo>
                    <a:pt x="118635" y="369879"/>
                  </a:lnTo>
                  <a:lnTo>
                    <a:pt x="159589" y="353448"/>
                  </a:lnTo>
                  <a:lnTo>
                    <a:pt x="202270" y="308866"/>
                  </a:lnTo>
                  <a:lnTo>
                    <a:pt x="220010" y="264577"/>
                  </a:lnTo>
                  <a:lnTo>
                    <a:pt x="226486" y="215728"/>
                  </a:lnTo>
                  <a:lnTo>
                    <a:pt x="223677" y="165889"/>
                  </a:lnTo>
                  <a:lnTo>
                    <a:pt x="213563" y="118632"/>
                  </a:lnTo>
                  <a:lnTo>
                    <a:pt x="190306" y="66867"/>
                  </a:lnTo>
                  <a:lnTo>
                    <a:pt x="152247" y="25388"/>
                  </a:lnTo>
                  <a:lnTo>
                    <a:pt x="107749" y="3875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75134" y="5675630"/>
              <a:ext cx="50165" cy="297815"/>
            </a:xfrm>
            <a:custGeom>
              <a:avLst/>
              <a:gdLst/>
              <a:ahLst/>
              <a:cxnLst/>
              <a:rect l="l" t="t" r="r" b="b"/>
              <a:pathLst>
                <a:path w="50164" h="297814">
                  <a:moveTo>
                    <a:pt x="44335" y="0"/>
                  </a:moveTo>
                  <a:lnTo>
                    <a:pt x="26765" y="17134"/>
                  </a:lnTo>
                  <a:lnTo>
                    <a:pt x="13085" y="37228"/>
                  </a:lnTo>
                  <a:lnTo>
                    <a:pt x="3946" y="59634"/>
                  </a:lnTo>
                  <a:lnTo>
                    <a:pt x="0" y="83705"/>
                  </a:lnTo>
                  <a:lnTo>
                    <a:pt x="237" y="108847"/>
                  </a:lnTo>
                  <a:lnTo>
                    <a:pt x="7459" y="158659"/>
                  </a:lnTo>
                  <a:lnTo>
                    <a:pt x="22962" y="215016"/>
                  </a:lnTo>
                  <a:lnTo>
                    <a:pt x="32210" y="240412"/>
                  </a:lnTo>
                  <a:lnTo>
                    <a:pt x="41129" y="265820"/>
                  </a:lnTo>
                  <a:lnTo>
                    <a:pt x="49758" y="297764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709758"/>
              <a:ext cx="69062" cy="928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467736" y="5544856"/>
              <a:ext cx="226695" cy="370840"/>
            </a:xfrm>
            <a:custGeom>
              <a:avLst/>
              <a:gdLst/>
              <a:ahLst/>
              <a:cxnLst/>
              <a:rect l="l" t="t" r="r" b="b"/>
              <a:pathLst>
                <a:path w="226695" h="370839">
                  <a:moveTo>
                    <a:pt x="143233" y="0"/>
                  </a:moveTo>
                  <a:lnTo>
                    <a:pt x="95425" y="12531"/>
                  </a:lnTo>
                  <a:lnTo>
                    <a:pt x="53342" y="44387"/>
                  </a:lnTo>
                  <a:lnTo>
                    <a:pt x="22717" y="91918"/>
                  </a:lnTo>
                  <a:lnTo>
                    <a:pt x="2809" y="165889"/>
                  </a:lnTo>
                  <a:lnTo>
                    <a:pt x="0" y="215728"/>
                  </a:lnTo>
                  <a:lnTo>
                    <a:pt x="6475" y="264577"/>
                  </a:lnTo>
                  <a:lnTo>
                    <a:pt x="24216" y="308866"/>
                  </a:lnTo>
                  <a:lnTo>
                    <a:pt x="55201" y="345022"/>
                  </a:lnTo>
                  <a:lnTo>
                    <a:pt x="88916" y="364832"/>
                  </a:lnTo>
                  <a:lnTo>
                    <a:pt x="117609" y="370295"/>
                  </a:lnTo>
                  <a:lnTo>
                    <a:pt x="135642" y="366624"/>
                  </a:lnTo>
                  <a:lnTo>
                    <a:pt x="179483" y="332309"/>
                  </a:lnTo>
                  <a:lnTo>
                    <a:pt x="197347" y="297414"/>
                  </a:lnTo>
                  <a:lnTo>
                    <a:pt x="207830" y="259500"/>
                  </a:lnTo>
                  <a:lnTo>
                    <a:pt x="208995" y="238853"/>
                  </a:lnTo>
                  <a:lnTo>
                    <a:pt x="206186" y="216823"/>
                  </a:lnTo>
                  <a:lnTo>
                    <a:pt x="202581" y="194815"/>
                  </a:lnTo>
                  <a:lnTo>
                    <a:pt x="201353" y="174232"/>
                  </a:lnTo>
                  <a:lnTo>
                    <a:pt x="205389" y="153438"/>
                  </a:lnTo>
                  <a:lnTo>
                    <a:pt x="212990" y="135482"/>
                  </a:lnTo>
                  <a:lnTo>
                    <a:pt x="221057" y="117568"/>
                  </a:lnTo>
                  <a:lnTo>
                    <a:pt x="226486" y="96902"/>
                  </a:lnTo>
                  <a:lnTo>
                    <a:pt x="225159" y="67231"/>
                  </a:lnTo>
                  <a:lnTo>
                    <a:pt x="214300" y="37869"/>
                  </a:lnTo>
                  <a:lnTo>
                    <a:pt x="194907" y="14170"/>
                  </a:lnTo>
                  <a:lnTo>
                    <a:pt x="167977" y="1487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72213" y="5675630"/>
              <a:ext cx="50165" cy="297815"/>
            </a:xfrm>
            <a:custGeom>
              <a:avLst/>
              <a:gdLst/>
              <a:ahLst/>
              <a:cxnLst/>
              <a:rect l="l" t="t" r="r" b="b"/>
              <a:pathLst>
                <a:path w="50164" h="297814">
                  <a:moveTo>
                    <a:pt x="5422" y="0"/>
                  </a:moveTo>
                  <a:lnTo>
                    <a:pt x="22992" y="17134"/>
                  </a:lnTo>
                  <a:lnTo>
                    <a:pt x="36672" y="37228"/>
                  </a:lnTo>
                  <a:lnTo>
                    <a:pt x="45811" y="59634"/>
                  </a:lnTo>
                  <a:lnTo>
                    <a:pt x="49758" y="83705"/>
                  </a:lnTo>
                  <a:lnTo>
                    <a:pt x="49521" y="108847"/>
                  </a:lnTo>
                  <a:lnTo>
                    <a:pt x="42298" y="158659"/>
                  </a:lnTo>
                  <a:lnTo>
                    <a:pt x="26796" y="215016"/>
                  </a:lnTo>
                  <a:lnTo>
                    <a:pt x="17548" y="240412"/>
                  </a:lnTo>
                  <a:lnTo>
                    <a:pt x="8628" y="265820"/>
                  </a:lnTo>
                  <a:lnTo>
                    <a:pt x="0" y="297764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709758"/>
              <a:ext cx="69062" cy="9289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562854" y="4560862"/>
              <a:ext cx="537210" cy="677545"/>
            </a:xfrm>
            <a:custGeom>
              <a:avLst/>
              <a:gdLst/>
              <a:ahLst/>
              <a:cxnLst/>
              <a:rect l="l" t="t" r="r" b="b"/>
              <a:pathLst>
                <a:path w="537210" h="677545">
                  <a:moveTo>
                    <a:pt x="536099" y="531781"/>
                  </a:moveTo>
                  <a:lnTo>
                    <a:pt x="86284" y="531781"/>
                  </a:lnTo>
                  <a:lnTo>
                    <a:pt x="91732" y="544245"/>
                  </a:lnTo>
                  <a:lnTo>
                    <a:pt x="118184" y="585663"/>
                  </a:lnTo>
                  <a:lnTo>
                    <a:pt x="154266" y="618909"/>
                  </a:lnTo>
                  <a:lnTo>
                    <a:pt x="212994" y="650748"/>
                  </a:lnTo>
                  <a:lnTo>
                    <a:pt x="277228" y="669366"/>
                  </a:lnTo>
                  <a:lnTo>
                    <a:pt x="334287" y="676359"/>
                  </a:lnTo>
                  <a:lnTo>
                    <a:pt x="363037" y="677347"/>
                  </a:lnTo>
                  <a:lnTo>
                    <a:pt x="391794" y="676998"/>
                  </a:lnTo>
                  <a:lnTo>
                    <a:pt x="440672" y="672968"/>
                  </a:lnTo>
                  <a:lnTo>
                    <a:pt x="484911" y="653364"/>
                  </a:lnTo>
                  <a:lnTo>
                    <a:pt x="521669" y="602140"/>
                  </a:lnTo>
                  <a:lnTo>
                    <a:pt x="536930" y="540715"/>
                  </a:lnTo>
                  <a:lnTo>
                    <a:pt x="536099" y="531781"/>
                  </a:lnTo>
                  <a:close/>
                </a:path>
                <a:path w="537210" h="677545">
                  <a:moveTo>
                    <a:pt x="121321" y="90838"/>
                  </a:moveTo>
                  <a:lnTo>
                    <a:pt x="79216" y="100288"/>
                  </a:lnTo>
                  <a:lnTo>
                    <a:pt x="74283" y="104772"/>
                  </a:lnTo>
                  <a:lnTo>
                    <a:pt x="74409" y="110177"/>
                  </a:lnTo>
                  <a:lnTo>
                    <a:pt x="76873" y="153416"/>
                  </a:lnTo>
                  <a:lnTo>
                    <a:pt x="84993" y="212061"/>
                  </a:lnTo>
                  <a:lnTo>
                    <a:pt x="88758" y="229068"/>
                  </a:lnTo>
                  <a:lnTo>
                    <a:pt x="89788" y="241274"/>
                  </a:lnTo>
                  <a:lnTo>
                    <a:pt x="83616" y="260271"/>
                  </a:lnTo>
                  <a:lnTo>
                    <a:pt x="70900" y="291018"/>
                  </a:lnTo>
                  <a:lnTo>
                    <a:pt x="57456" y="326126"/>
                  </a:lnTo>
                  <a:lnTo>
                    <a:pt x="49098" y="358203"/>
                  </a:lnTo>
                  <a:lnTo>
                    <a:pt x="48148" y="384849"/>
                  </a:lnTo>
                  <a:lnTo>
                    <a:pt x="51195" y="408589"/>
                  </a:lnTo>
                  <a:lnTo>
                    <a:pt x="55454" y="429421"/>
                  </a:lnTo>
                  <a:lnTo>
                    <a:pt x="58140" y="447344"/>
                  </a:lnTo>
                  <a:lnTo>
                    <a:pt x="56082" y="463357"/>
                  </a:lnTo>
                  <a:lnTo>
                    <a:pt x="49418" y="478520"/>
                  </a:lnTo>
                  <a:lnTo>
                    <a:pt x="40331" y="492954"/>
                  </a:lnTo>
                  <a:lnTo>
                    <a:pt x="31000" y="506780"/>
                  </a:lnTo>
                  <a:lnTo>
                    <a:pt x="21254" y="528541"/>
                  </a:lnTo>
                  <a:lnTo>
                    <a:pt x="11142" y="558780"/>
                  </a:lnTo>
                  <a:lnTo>
                    <a:pt x="3200" y="585663"/>
                  </a:lnTo>
                  <a:lnTo>
                    <a:pt x="0" y="597217"/>
                  </a:lnTo>
                  <a:lnTo>
                    <a:pt x="9363" y="607388"/>
                  </a:lnTo>
                  <a:lnTo>
                    <a:pt x="15427" y="612908"/>
                  </a:lnTo>
                  <a:lnTo>
                    <a:pt x="20838" y="615694"/>
                  </a:lnTo>
                  <a:lnTo>
                    <a:pt x="28244" y="617664"/>
                  </a:lnTo>
                  <a:lnTo>
                    <a:pt x="41466" y="618858"/>
                  </a:lnTo>
                  <a:lnTo>
                    <a:pt x="52425" y="617175"/>
                  </a:lnTo>
                  <a:lnTo>
                    <a:pt x="59898" y="614664"/>
                  </a:lnTo>
                  <a:lnTo>
                    <a:pt x="62661" y="613371"/>
                  </a:lnTo>
                  <a:lnTo>
                    <a:pt x="74474" y="559863"/>
                  </a:lnTo>
                  <a:lnTo>
                    <a:pt x="81440" y="534827"/>
                  </a:lnTo>
                  <a:lnTo>
                    <a:pt x="86284" y="531781"/>
                  </a:lnTo>
                  <a:lnTo>
                    <a:pt x="536099" y="531781"/>
                  </a:lnTo>
                  <a:lnTo>
                    <a:pt x="533369" y="502456"/>
                  </a:lnTo>
                  <a:lnTo>
                    <a:pt x="523484" y="449329"/>
                  </a:lnTo>
                  <a:lnTo>
                    <a:pt x="513927" y="395854"/>
                  </a:lnTo>
                  <a:lnTo>
                    <a:pt x="511352" y="356552"/>
                  </a:lnTo>
                  <a:lnTo>
                    <a:pt x="512570" y="324684"/>
                  </a:lnTo>
                  <a:lnTo>
                    <a:pt x="506412" y="289199"/>
                  </a:lnTo>
                  <a:lnTo>
                    <a:pt x="487739" y="256384"/>
                  </a:lnTo>
                  <a:lnTo>
                    <a:pt x="451408" y="232524"/>
                  </a:lnTo>
                  <a:lnTo>
                    <a:pt x="437921" y="229006"/>
                  </a:lnTo>
                  <a:lnTo>
                    <a:pt x="405028" y="229006"/>
                  </a:lnTo>
                  <a:lnTo>
                    <a:pt x="396196" y="209104"/>
                  </a:lnTo>
                  <a:lnTo>
                    <a:pt x="393095" y="197091"/>
                  </a:lnTo>
                  <a:lnTo>
                    <a:pt x="394007" y="193802"/>
                  </a:lnTo>
                  <a:lnTo>
                    <a:pt x="294246" y="193802"/>
                  </a:lnTo>
                  <a:lnTo>
                    <a:pt x="256681" y="181271"/>
                  </a:lnTo>
                  <a:lnTo>
                    <a:pt x="230289" y="177317"/>
                  </a:lnTo>
                  <a:lnTo>
                    <a:pt x="232116" y="170865"/>
                  </a:lnTo>
                  <a:lnTo>
                    <a:pt x="149872" y="170865"/>
                  </a:lnTo>
                  <a:lnTo>
                    <a:pt x="129514" y="94310"/>
                  </a:lnTo>
                  <a:lnTo>
                    <a:pt x="125615" y="91756"/>
                  </a:lnTo>
                  <a:lnTo>
                    <a:pt x="121321" y="90838"/>
                  </a:lnTo>
                  <a:close/>
                </a:path>
                <a:path w="537210" h="677545">
                  <a:moveTo>
                    <a:pt x="417212" y="226702"/>
                  </a:moveTo>
                  <a:lnTo>
                    <a:pt x="408148" y="228032"/>
                  </a:lnTo>
                  <a:lnTo>
                    <a:pt x="405028" y="229006"/>
                  </a:lnTo>
                  <a:lnTo>
                    <a:pt x="437921" y="229006"/>
                  </a:lnTo>
                  <a:lnTo>
                    <a:pt x="431779" y="227404"/>
                  </a:lnTo>
                  <a:lnTo>
                    <a:pt x="417212" y="226702"/>
                  </a:lnTo>
                  <a:close/>
                </a:path>
                <a:path w="537210" h="677545">
                  <a:moveTo>
                    <a:pt x="459778" y="170662"/>
                  </a:moveTo>
                  <a:lnTo>
                    <a:pt x="415107" y="170662"/>
                  </a:lnTo>
                  <a:lnTo>
                    <a:pt x="425157" y="171446"/>
                  </a:lnTo>
                  <a:lnTo>
                    <a:pt x="439585" y="176263"/>
                  </a:lnTo>
                  <a:lnTo>
                    <a:pt x="451300" y="182961"/>
                  </a:lnTo>
                  <a:lnTo>
                    <a:pt x="464591" y="192435"/>
                  </a:lnTo>
                  <a:lnTo>
                    <a:pt x="475482" y="200896"/>
                  </a:lnTo>
                  <a:lnTo>
                    <a:pt x="479996" y="204558"/>
                  </a:lnTo>
                  <a:lnTo>
                    <a:pt x="483704" y="199174"/>
                  </a:lnTo>
                  <a:lnTo>
                    <a:pt x="459778" y="170662"/>
                  </a:lnTo>
                  <a:close/>
                </a:path>
                <a:path w="537210" h="677545">
                  <a:moveTo>
                    <a:pt x="346847" y="147296"/>
                  </a:moveTo>
                  <a:lnTo>
                    <a:pt x="252901" y="147296"/>
                  </a:lnTo>
                  <a:lnTo>
                    <a:pt x="262877" y="149177"/>
                  </a:lnTo>
                  <a:lnTo>
                    <a:pt x="273034" y="155072"/>
                  </a:lnTo>
                  <a:lnTo>
                    <a:pt x="293601" y="191094"/>
                  </a:lnTo>
                  <a:lnTo>
                    <a:pt x="294246" y="193802"/>
                  </a:lnTo>
                  <a:lnTo>
                    <a:pt x="394007" y="193802"/>
                  </a:lnTo>
                  <a:lnTo>
                    <a:pt x="395582" y="188126"/>
                  </a:lnTo>
                  <a:lnTo>
                    <a:pt x="396417" y="186994"/>
                  </a:lnTo>
                  <a:lnTo>
                    <a:pt x="368541" y="186994"/>
                  </a:lnTo>
                  <a:lnTo>
                    <a:pt x="357977" y="167948"/>
                  </a:lnTo>
                  <a:lnTo>
                    <a:pt x="346847" y="147296"/>
                  </a:lnTo>
                  <a:close/>
                </a:path>
                <a:path w="537210" h="677545">
                  <a:moveTo>
                    <a:pt x="385724" y="147789"/>
                  </a:moveTo>
                  <a:lnTo>
                    <a:pt x="368262" y="152933"/>
                  </a:lnTo>
                  <a:lnTo>
                    <a:pt x="364824" y="167211"/>
                  </a:lnTo>
                  <a:lnTo>
                    <a:pt x="364761" y="167948"/>
                  </a:lnTo>
                  <a:lnTo>
                    <a:pt x="367372" y="182279"/>
                  </a:lnTo>
                  <a:lnTo>
                    <a:pt x="368541" y="186994"/>
                  </a:lnTo>
                  <a:lnTo>
                    <a:pt x="396417" y="186994"/>
                  </a:lnTo>
                  <a:lnTo>
                    <a:pt x="403517" y="177368"/>
                  </a:lnTo>
                  <a:lnTo>
                    <a:pt x="408279" y="172955"/>
                  </a:lnTo>
                  <a:lnTo>
                    <a:pt x="415107" y="170662"/>
                  </a:lnTo>
                  <a:lnTo>
                    <a:pt x="459778" y="170662"/>
                  </a:lnTo>
                  <a:lnTo>
                    <a:pt x="459430" y="170247"/>
                  </a:lnTo>
                  <a:lnTo>
                    <a:pt x="443622" y="156119"/>
                  </a:lnTo>
                  <a:lnTo>
                    <a:pt x="409625" y="156108"/>
                  </a:lnTo>
                  <a:lnTo>
                    <a:pt x="405742" y="155640"/>
                  </a:lnTo>
                  <a:lnTo>
                    <a:pt x="401908" y="153158"/>
                  </a:lnTo>
                  <a:lnTo>
                    <a:pt x="395958" y="150071"/>
                  </a:lnTo>
                  <a:lnTo>
                    <a:pt x="385724" y="147789"/>
                  </a:lnTo>
                  <a:close/>
                </a:path>
                <a:path w="537210" h="677545">
                  <a:moveTo>
                    <a:pt x="189928" y="16471"/>
                  </a:moveTo>
                  <a:lnTo>
                    <a:pt x="182168" y="26162"/>
                  </a:lnTo>
                  <a:lnTo>
                    <a:pt x="183464" y="36499"/>
                  </a:lnTo>
                  <a:lnTo>
                    <a:pt x="183464" y="49415"/>
                  </a:lnTo>
                  <a:lnTo>
                    <a:pt x="182049" y="62555"/>
                  </a:lnTo>
                  <a:lnTo>
                    <a:pt x="177969" y="80905"/>
                  </a:lnTo>
                  <a:lnTo>
                    <a:pt x="171468" y="101922"/>
                  </a:lnTo>
                  <a:lnTo>
                    <a:pt x="162788" y="123063"/>
                  </a:lnTo>
                  <a:lnTo>
                    <a:pt x="155321" y="141976"/>
                  </a:lnTo>
                  <a:lnTo>
                    <a:pt x="151487" y="157137"/>
                  </a:lnTo>
                  <a:lnTo>
                    <a:pt x="150074" y="167211"/>
                  </a:lnTo>
                  <a:lnTo>
                    <a:pt x="149872" y="170865"/>
                  </a:lnTo>
                  <a:lnTo>
                    <a:pt x="232116" y="170865"/>
                  </a:lnTo>
                  <a:lnTo>
                    <a:pt x="233480" y="166049"/>
                  </a:lnTo>
                  <a:lnTo>
                    <a:pt x="236059" y="159467"/>
                  </a:lnTo>
                  <a:lnTo>
                    <a:pt x="239388" y="155028"/>
                  </a:lnTo>
                  <a:lnTo>
                    <a:pt x="244830" y="150190"/>
                  </a:lnTo>
                  <a:lnTo>
                    <a:pt x="252901" y="147296"/>
                  </a:lnTo>
                  <a:lnTo>
                    <a:pt x="346847" y="147296"/>
                  </a:lnTo>
                  <a:lnTo>
                    <a:pt x="337624" y="130181"/>
                  </a:lnTo>
                  <a:lnTo>
                    <a:pt x="315207" y="87718"/>
                  </a:lnTo>
                  <a:lnTo>
                    <a:pt x="310210" y="77838"/>
                  </a:lnTo>
                  <a:lnTo>
                    <a:pt x="213182" y="77838"/>
                  </a:lnTo>
                  <a:lnTo>
                    <a:pt x="207246" y="27842"/>
                  </a:lnTo>
                  <a:lnTo>
                    <a:pt x="202844" y="17119"/>
                  </a:lnTo>
                  <a:lnTo>
                    <a:pt x="189928" y="16471"/>
                  </a:lnTo>
                  <a:close/>
                </a:path>
                <a:path w="537210" h="677545">
                  <a:moveTo>
                    <a:pt x="429335" y="152752"/>
                  </a:moveTo>
                  <a:lnTo>
                    <a:pt x="409625" y="156108"/>
                  </a:lnTo>
                  <a:lnTo>
                    <a:pt x="443574" y="156108"/>
                  </a:lnTo>
                  <a:lnTo>
                    <a:pt x="429335" y="152752"/>
                  </a:lnTo>
                  <a:close/>
                </a:path>
                <a:path w="537210" h="677545">
                  <a:moveTo>
                    <a:pt x="275831" y="0"/>
                  </a:moveTo>
                  <a:lnTo>
                    <a:pt x="237608" y="31913"/>
                  </a:lnTo>
                  <a:lnTo>
                    <a:pt x="235775" y="46332"/>
                  </a:lnTo>
                  <a:lnTo>
                    <a:pt x="233542" y="56317"/>
                  </a:lnTo>
                  <a:lnTo>
                    <a:pt x="229971" y="67500"/>
                  </a:lnTo>
                  <a:lnTo>
                    <a:pt x="228028" y="73317"/>
                  </a:lnTo>
                  <a:lnTo>
                    <a:pt x="213182" y="77838"/>
                  </a:lnTo>
                  <a:lnTo>
                    <a:pt x="310210" y="77838"/>
                  </a:lnTo>
                  <a:lnTo>
                    <a:pt x="298449" y="54584"/>
                  </a:lnTo>
                  <a:lnTo>
                    <a:pt x="290860" y="34721"/>
                  </a:lnTo>
                  <a:lnTo>
                    <a:pt x="287388" y="18735"/>
                  </a:lnTo>
                  <a:lnTo>
                    <a:pt x="286459" y="8078"/>
                  </a:lnTo>
                  <a:lnTo>
                    <a:pt x="286499" y="4203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411188"/>
              <a:ext cx="816863" cy="81381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48024" y="6576288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122275" y="0"/>
                  </a:moveTo>
                  <a:lnTo>
                    <a:pt x="108839" y="44754"/>
                  </a:lnTo>
                  <a:lnTo>
                    <a:pt x="86637" y="107221"/>
                  </a:lnTo>
                  <a:lnTo>
                    <a:pt x="63766" y="167804"/>
                  </a:lnTo>
                  <a:lnTo>
                    <a:pt x="48323" y="206908"/>
                  </a:lnTo>
                  <a:lnTo>
                    <a:pt x="37965" y="233710"/>
                  </a:lnTo>
                  <a:lnTo>
                    <a:pt x="21666" y="278787"/>
                  </a:lnTo>
                  <a:lnTo>
                    <a:pt x="6614" y="325373"/>
                  </a:lnTo>
                  <a:lnTo>
                    <a:pt x="0" y="356704"/>
                  </a:lnTo>
                  <a:lnTo>
                    <a:pt x="1978" y="371378"/>
                  </a:lnTo>
                  <a:lnTo>
                    <a:pt x="7254" y="380107"/>
                  </a:lnTo>
                  <a:lnTo>
                    <a:pt x="14841" y="384308"/>
                  </a:lnTo>
                  <a:lnTo>
                    <a:pt x="23748" y="385394"/>
                  </a:lnTo>
                  <a:lnTo>
                    <a:pt x="30836" y="382306"/>
                  </a:lnTo>
                  <a:lnTo>
                    <a:pt x="63347" y="350418"/>
                  </a:lnTo>
                  <a:lnTo>
                    <a:pt x="94278" y="290856"/>
                  </a:lnTo>
                  <a:lnTo>
                    <a:pt x="112382" y="253083"/>
                  </a:lnTo>
                  <a:lnTo>
                    <a:pt x="126047" y="225666"/>
                  </a:lnTo>
                  <a:lnTo>
                    <a:pt x="138354" y="199195"/>
                  </a:lnTo>
                  <a:lnTo>
                    <a:pt x="153827" y="164144"/>
                  </a:lnTo>
                  <a:lnTo>
                    <a:pt x="168754" y="134394"/>
                  </a:lnTo>
                  <a:lnTo>
                    <a:pt x="179425" y="123825"/>
                  </a:lnTo>
                  <a:lnTo>
                    <a:pt x="187682" y="145613"/>
                  </a:lnTo>
                  <a:lnTo>
                    <a:pt x="187274" y="184261"/>
                  </a:lnTo>
                  <a:lnTo>
                    <a:pt x="180835" y="237553"/>
                  </a:lnTo>
                  <a:lnTo>
                    <a:pt x="169798" y="296922"/>
                  </a:lnTo>
                  <a:lnTo>
                    <a:pt x="160134" y="345327"/>
                  </a:lnTo>
                  <a:lnTo>
                    <a:pt x="146488" y="392079"/>
                  </a:lnTo>
                  <a:lnTo>
                    <a:pt x="141092" y="410770"/>
                  </a:lnTo>
                  <a:lnTo>
                    <a:pt x="137718" y="424357"/>
                  </a:lnTo>
                  <a:lnTo>
                    <a:pt x="136601" y="437491"/>
                  </a:lnTo>
                  <a:lnTo>
                    <a:pt x="137298" y="453342"/>
                  </a:lnTo>
                  <a:lnTo>
                    <a:pt x="139906" y="467731"/>
                  </a:lnTo>
                  <a:lnTo>
                    <a:pt x="144525" y="476478"/>
                  </a:lnTo>
                  <a:lnTo>
                    <a:pt x="155068" y="481807"/>
                  </a:lnTo>
                  <a:lnTo>
                    <a:pt x="165833" y="482882"/>
                  </a:lnTo>
                  <a:lnTo>
                    <a:pt x="175240" y="481086"/>
                  </a:lnTo>
                  <a:lnTo>
                    <a:pt x="198048" y="449641"/>
                  </a:lnTo>
                  <a:lnTo>
                    <a:pt x="244030" y="313220"/>
                  </a:lnTo>
                  <a:lnTo>
                    <a:pt x="262225" y="244323"/>
                  </a:lnTo>
                  <a:lnTo>
                    <a:pt x="271813" y="206005"/>
                  </a:lnTo>
                  <a:lnTo>
                    <a:pt x="277850" y="165836"/>
                  </a:lnTo>
                  <a:lnTo>
                    <a:pt x="280793" y="153077"/>
                  </a:lnTo>
                  <a:lnTo>
                    <a:pt x="285095" y="154362"/>
                  </a:lnTo>
                  <a:lnTo>
                    <a:pt x="289398" y="163800"/>
                  </a:lnTo>
                  <a:lnTo>
                    <a:pt x="292341" y="175501"/>
                  </a:lnTo>
                  <a:lnTo>
                    <a:pt x="292578" y="191742"/>
                  </a:lnTo>
                  <a:lnTo>
                    <a:pt x="290377" y="215011"/>
                  </a:lnTo>
                  <a:lnTo>
                    <a:pt x="286803" y="239755"/>
                  </a:lnTo>
                  <a:lnTo>
                    <a:pt x="282917" y="260426"/>
                  </a:lnTo>
                  <a:lnTo>
                    <a:pt x="280266" y="275047"/>
                  </a:lnTo>
                  <a:lnTo>
                    <a:pt x="278731" y="288591"/>
                  </a:lnTo>
                  <a:lnTo>
                    <a:pt x="278022" y="300645"/>
                  </a:lnTo>
                  <a:lnTo>
                    <a:pt x="277850" y="310794"/>
                  </a:lnTo>
                  <a:lnTo>
                    <a:pt x="274792" y="333449"/>
                  </a:lnTo>
                  <a:lnTo>
                    <a:pt x="267884" y="372408"/>
                  </a:lnTo>
                  <a:lnTo>
                    <a:pt x="260523" y="411367"/>
                  </a:lnTo>
                  <a:lnTo>
                    <a:pt x="256108" y="434022"/>
                  </a:lnTo>
                  <a:lnTo>
                    <a:pt x="254766" y="444366"/>
                  </a:lnTo>
                  <a:lnTo>
                    <a:pt x="255557" y="456030"/>
                  </a:lnTo>
                  <a:lnTo>
                    <a:pt x="260246" y="467139"/>
                  </a:lnTo>
                  <a:lnTo>
                    <a:pt x="270598" y="475818"/>
                  </a:lnTo>
                  <a:lnTo>
                    <a:pt x="277763" y="477754"/>
                  </a:lnTo>
                  <a:lnTo>
                    <a:pt x="285080" y="475783"/>
                  </a:lnTo>
                  <a:lnTo>
                    <a:pt x="312404" y="442898"/>
                  </a:lnTo>
                  <a:lnTo>
                    <a:pt x="323542" y="403836"/>
                  </a:lnTo>
                  <a:lnTo>
                    <a:pt x="328587" y="383286"/>
                  </a:lnTo>
                  <a:lnTo>
                    <a:pt x="343989" y="321368"/>
                  </a:lnTo>
                  <a:lnTo>
                    <a:pt x="352029" y="283728"/>
                  </a:lnTo>
                  <a:lnTo>
                    <a:pt x="362588" y="218678"/>
                  </a:lnTo>
                  <a:lnTo>
                    <a:pt x="370331" y="186107"/>
                  </a:lnTo>
                  <a:lnTo>
                    <a:pt x="380751" y="159587"/>
                  </a:lnTo>
                  <a:lnTo>
                    <a:pt x="393788" y="146024"/>
                  </a:lnTo>
                  <a:lnTo>
                    <a:pt x="399872" y="154519"/>
                  </a:lnTo>
                  <a:lnTo>
                    <a:pt x="411139" y="197055"/>
                  </a:lnTo>
                  <a:lnTo>
                    <a:pt x="418731" y="235071"/>
                  </a:lnTo>
                  <a:lnTo>
                    <a:pt x="422808" y="269722"/>
                  </a:lnTo>
                  <a:lnTo>
                    <a:pt x="424356" y="289016"/>
                  </a:lnTo>
                  <a:lnTo>
                    <a:pt x="427942" y="318952"/>
                  </a:lnTo>
                  <a:lnTo>
                    <a:pt x="431980" y="350248"/>
                  </a:lnTo>
                  <a:lnTo>
                    <a:pt x="434886" y="373621"/>
                  </a:lnTo>
                  <a:lnTo>
                    <a:pt x="438193" y="388335"/>
                  </a:lnTo>
                  <a:lnTo>
                    <a:pt x="444695" y="399000"/>
                  </a:lnTo>
                  <a:lnTo>
                    <a:pt x="454718" y="404319"/>
                  </a:lnTo>
                  <a:lnTo>
                    <a:pt x="468591" y="402996"/>
                  </a:lnTo>
                  <a:lnTo>
                    <a:pt x="477939" y="395022"/>
                  </a:lnTo>
                  <a:lnTo>
                    <a:pt x="483050" y="381876"/>
                  </a:lnTo>
                  <a:lnTo>
                    <a:pt x="485190" y="368320"/>
                  </a:lnTo>
                  <a:lnTo>
                    <a:pt x="485622" y="359117"/>
                  </a:lnTo>
                  <a:lnTo>
                    <a:pt x="484412" y="338145"/>
                  </a:lnTo>
                  <a:lnTo>
                    <a:pt x="481749" y="299077"/>
                  </a:lnTo>
                  <a:lnTo>
                    <a:pt x="477875" y="244475"/>
                  </a:lnTo>
                  <a:lnTo>
                    <a:pt x="471525" y="194865"/>
                  </a:lnTo>
                  <a:lnTo>
                    <a:pt x="468945" y="177055"/>
                  </a:lnTo>
                  <a:lnTo>
                    <a:pt x="465175" y="152400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417538"/>
              <a:ext cx="816863" cy="81381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622425" y="6582638"/>
              <a:ext cx="485775" cy="483234"/>
            </a:xfrm>
            <a:custGeom>
              <a:avLst/>
              <a:gdLst/>
              <a:ahLst/>
              <a:cxnLst/>
              <a:rect l="l" t="t" r="r" b="b"/>
              <a:pathLst>
                <a:path w="485775" h="483234">
                  <a:moveTo>
                    <a:pt x="363347" y="0"/>
                  </a:moveTo>
                  <a:lnTo>
                    <a:pt x="376782" y="44754"/>
                  </a:lnTo>
                  <a:lnTo>
                    <a:pt x="398984" y="107221"/>
                  </a:lnTo>
                  <a:lnTo>
                    <a:pt x="421856" y="167804"/>
                  </a:lnTo>
                  <a:lnTo>
                    <a:pt x="437299" y="206908"/>
                  </a:lnTo>
                  <a:lnTo>
                    <a:pt x="447657" y="233710"/>
                  </a:lnTo>
                  <a:lnTo>
                    <a:pt x="463956" y="278787"/>
                  </a:lnTo>
                  <a:lnTo>
                    <a:pt x="479007" y="325373"/>
                  </a:lnTo>
                  <a:lnTo>
                    <a:pt x="485622" y="356704"/>
                  </a:lnTo>
                  <a:lnTo>
                    <a:pt x="483644" y="371378"/>
                  </a:lnTo>
                  <a:lnTo>
                    <a:pt x="478367" y="380107"/>
                  </a:lnTo>
                  <a:lnTo>
                    <a:pt x="470781" y="384308"/>
                  </a:lnTo>
                  <a:lnTo>
                    <a:pt x="461873" y="385394"/>
                  </a:lnTo>
                  <a:lnTo>
                    <a:pt x="454786" y="382306"/>
                  </a:lnTo>
                  <a:lnTo>
                    <a:pt x="422275" y="350418"/>
                  </a:lnTo>
                  <a:lnTo>
                    <a:pt x="391344" y="290856"/>
                  </a:lnTo>
                  <a:lnTo>
                    <a:pt x="373240" y="253083"/>
                  </a:lnTo>
                  <a:lnTo>
                    <a:pt x="359575" y="225666"/>
                  </a:lnTo>
                  <a:lnTo>
                    <a:pt x="347268" y="199195"/>
                  </a:lnTo>
                  <a:lnTo>
                    <a:pt x="331795" y="164144"/>
                  </a:lnTo>
                  <a:lnTo>
                    <a:pt x="316867" y="134394"/>
                  </a:lnTo>
                  <a:lnTo>
                    <a:pt x="306197" y="123825"/>
                  </a:lnTo>
                  <a:lnTo>
                    <a:pt x="297940" y="145613"/>
                  </a:lnTo>
                  <a:lnTo>
                    <a:pt x="298348" y="184261"/>
                  </a:lnTo>
                  <a:lnTo>
                    <a:pt x="304787" y="237553"/>
                  </a:lnTo>
                  <a:lnTo>
                    <a:pt x="315824" y="296922"/>
                  </a:lnTo>
                  <a:lnTo>
                    <a:pt x="325488" y="345327"/>
                  </a:lnTo>
                  <a:lnTo>
                    <a:pt x="339134" y="392079"/>
                  </a:lnTo>
                  <a:lnTo>
                    <a:pt x="344529" y="410770"/>
                  </a:lnTo>
                  <a:lnTo>
                    <a:pt x="347903" y="424357"/>
                  </a:lnTo>
                  <a:lnTo>
                    <a:pt x="349015" y="437491"/>
                  </a:lnTo>
                  <a:lnTo>
                    <a:pt x="348319" y="453342"/>
                  </a:lnTo>
                  <a:lnTo>
                    <a:pt x="345714" y="467731"/>
                  </a:lnTo>
                  <a:lnTo>
                    <a:pt x="341096" y="476478"/>
                  </a:lnTo>
                  <a:lnTo>
                    <a:pt x="330553" y="481807"/>
                  </a:lnTo>
                  <a:lnTo>
                    <a:pt x="319789" y="482882"/>
                  </a:lnTo>
                  <a:lnTo>
                    <a:pt x="310382" y="481086"/>
                  </a:lnTo>
                  <a:lnTo>
                    <a:pt x="287574" y="449641"/>
                  </a:lnTo>
                  <a:lnTo>
                    <a:pt x="241592" y="313220"/>
                  </a:lnTo>
                  <a:lnTo>
                    <a:pt x="223397" y="244323"/>
                  </a:lnTo>
                  <a:lnTo>
                    <a:pt x="213809" y="206005"/>
                  </a:lnTo>
                  <a:lnTo>
                    <a:pt x="207772" y="165836"/>
                  </a:lnTo>
                  <a:lnTo>
                    <a:pt x="204829" y="153077"/>
                  </a:lnTo>
                  <a:lnTo>
                    <a:pt x="200526" y="154362"/>
                  </a:lnTo>
                  <a:lnTo>
                    <a:pt x="196224" y="163800"/>
                  </a:lnTo>
                  <a:lnTo>
                    <a:pt x="193281" y="175501"/>
                  </a:lnTo>
                  <a:lnTo>
                    <a:pt x="193044" y="191742"/>
                  </a:lnTo>
                  <a:lnTo>
                    <a:pt x="195245" y="215011"/>
                  </a:lnTo>
                  <a:lnTo>
                    <a:pt x="198819" y="239755"/>
                  </a:lnTo>
                  <a:lnTo>
                    <a:pt x="202704" y="260426"/>
                  </a:lnTo>
                  <a:lnTo>
                    <a:pt x="205355" y="275047"/>
                  </a:lnTo>
                  <a:lnTo>
                    <a:pt x="206890" y="288591"/>
                  </a:lnTo>
                  <a:lnTo>
                    <a:pt x="207599" y="300645"/>
                  </a:lnTo>
                  <a:lnTo>
                    <a:pt x="207772" y="310794"/>
                  </a:lnTo>
                  <a:lnTo>
                    <a:pt x="210829" y="333449"/>
                  </a:lnTo>
                  <a:lnTo>
                    <a:pt x="217738" y="372408"/>
                  </a:lnTo>
                  <a:lnTo>
                    <a:pt x="225099" y="411367"/>
                  </a:lnTo>
                  <a:lnTo>
                    <a:pt x="229514" y="434022"/>
                  </a:lnTo>
                  <a:lnTo>
                    <a:pt x="230856" y="444366"/>
                  </a:lnTo>
                  <a:lnTo>
                    <a:pt x="230065" y="456030"/>
                  </a:lnTo>
                  <a:lnTo>
                    <a:pt x="225376" y="467139"/>
                  </a:lnTo>
                  <a:lnTo>
                    <a:pt x="215023" y="475818"/>
                  </a:lnTo>
                  <a:lnTo>
                    <a:pt x="207859" y="477754"/>
                  </a:lnTo>
                  <a:lnTo>
                    <a:pt x="200542" y="475783"/>
                  </a:lnTo>
                  <a:lnTo>
                    <a:pt x="173217" y="442898"/>
                  </a:lnTo>
                  <a:lnTo>
                    <a:pt x="162080" y="403836"/>
                  </a:lnTo>
                  <a:lnTo>
                    <a:pt x="157035" y="383286"/>
                  </a:lnTo>
                  <a:lnTo>
                    <a:pt x="141633" y="321368"/>
                  </a:lnTo>
                  <a:lnTo>
                    <a:pt x="133593" y="283728"/>
                  </a:lnTo>
                  <a:lnTo>
                    <a:pt x="123033" y="218678"/>
                  </a:lnTo>
                  <a:lnTo>
                    <a:pt x="115289" y="186107"/>
                  </a:lnTo>
                  <a:lnTo>
                    <a:pt x="104865" y="159587"/>
                  </a:lnTo>
                  <a:lnTo>
                    <a:pt x="91821" y="146024"/>
                  </a:lnTo>
                  <a:lnTo>
                    <a:pt x="85744" y="154519"/>
                  </a:lnTo>
                  <a:lnTo>
                    <a:pt x="74483" y="197055"/>
                  </a:lnTo>
                  <a:lnTo>
                    <a:pt x="66891" y="235071"/>
                  </a:lnTo>
                  <a:lnTo>
                    <a:pt x="62814" y="269722"/>
                  </a:lnTo>
                  <a:lnTo>
                    <a:pt x="61266" y="289016"/>
                  </a:lnTo>
                  <a:lnTo>
                    <a:pt x="57680" y="318952"/>
                  </a:lnTo>
                  <a:lnTo>
                    <a:pt x="53641" y="350248"/>
                  </a:lnTo>
                  <a:lnTo>
                    <a:pt x="50736" y="373621"/>
                  </a:lnTo>
                  <a:lnTo>
                    <a:pt x="47429" y="388335"/>
                  </a:lnTo>
                  <a:lnTo>
                    <a:pt x="40927" y="399000"/>
                  </a:lnTo>
                  <a:lnTo>
                    <a:pt x="30903" y="404319"/>
                  </a:lnTo>
                  <a:lnTo>
                    <a:pt x="17030" y="402996"/>
                  </a:lnTo>
                  <a:lnTo>
                    <a:pt x="7683" y="395022"/>
                  </a:lnTo>
                  <a:lnTo>
                    <a:pt x="2571" y="381876"/>
                  </a:lnTo>
                  <a:lnTo>
                    <a:pt x="432" y="368320"/>
                  </a:lnTo>
                  <a:lnTo>
                    <a:pt x="0" y="359117"/>
                  </a:lnTo>
                  <a:lnTo>
                    <a:pt x="1210" y="338145"/>
                  </a:lnTo>
                  <a:lnTo>
                    <a:pt x="3873" y="299077"/>
                  </a:lnTo>
                  <a:lnTo>
                    <a:pt x="7747" y="244475"/>
                  </a:lnTo>
                  <a:lnTo>
                    <a:pt x="14097" y="194865"/>
                  </a:lnTo>
                  <a:lnTo>
                    <a:pt x="16676" y="177055"/>
                  </a:lnTo>
                  <a:lnTo>
                    <a:pt x="20447" y="152400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020" y="10924140"/>
              <a:ext cx="240974" cy="17646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8388" y="10886578"/>
              <a:ext cx="234473" cy="20121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45451" y="2550845"/>
              <a:ext cx="11057890" cy="8839200"/>
            </a:xfrm>
            <a:custGeom>
              <a:avLst/>
              <a:gdLst/>
              <a:ahLst/>
              <a:cxnLst/>
              <a:rect l="l" t="t" r="r" b="b"/>
              <a:pathLst>
                <a:path w="11057890" h="8839200">
                  <a:moveTo>
                    <a:pt x="38100" y="0"/>
                  </a:moveTo>
                  <a:lnTo>
                    <a:pt x="0" y="8838755"/>
                  </a:lnTo>
                  <a:lnTo>
                    <a:pt x="11025860" y="8829713"/>
                  </a:lnTo>
                  <a:lnTo>
                    <a:pt x="11057597" y="2945676"/>
                  </a:lnTo>
                  <a:lnTo>
                    <a:pt x="8168144" y="2971101"/>
                  </a:lnTo>
                  <a:lnTo>
                    <a:pt x="8168157" y="4155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19399" y="3282276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349625" y="8126527"/>
            <a:ext cx="51301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0">
              <a:lnSpc>
                <a:spcPct val="100000"/>
              </a:lnSpc>
              <a:spcBef>
                <a:spcPts val="100"/>
              </a:spcBef>
            </a:pPr>
            <a:r>
              <a:rPr sz="2900" b="1" spc="-330" dirty="0">
                <a:solidFill>
                  <a:srgbClr val="404049"/>
                </a:solidFill>
                <a:latin typeface="Trebuchet MS"/>
                <a:cs typeface="Trebuchet MS"/>
              </a:rPr>
              <a:t>Esophageal</a:t>
            </a:r>
            <a:r>
              <a:rPr sz="2900" b="1" spc="-260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385" dirty="0">
                <a:solidFill>
                  <a:srgbClr val="404049"/>
                </a:solidFill>
                <a:latin typeface="Trebuchet MS"/>
                <a:cs typeface="Trebuchet MS"/>
              </a:rPr>
              <a:t>dysmotility,</a:t>
            </a:r>
            <a:r>
              <a:rPr sz="2900" b="1" spc="-260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445" dirty="0">
                <a:solidFill>
                  <a:srgbClr val="404049"/>
                </a:solidFill>
                <a:latin typeface="Trebuchet MS"/>
                <a:cs typeface="Trebuchet MS"/>
              </a:rPr>
              <a:t>which </a:t>
            </a:r>
            <a:r>
              <a:rPr sz="2900" b="1" spc="-300" dirty="0">
                <a:solidFill>
                  <a:srgbClr val="404049"/>
                </a:solidFill>
                <a:latin typeface="Trebuchet MS"/>
                <a:cs typeface="Trebuchet MS"/>
              </a:rPr>
              <a:t>results</a:t>
            </a:r>
            <a:r>
              <a:rPr sz="2900" b="1" spc="-28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340" dirty="0">
                <a:solidFill>
                  <a:srgbClr val="404049"/>
                </a:solidFill>
                <a:latin typeface="Trebuchet MS"/>
                <a:cs typeface="Trebuchet MS"/>
              </a:rPr>
              <a:t>in</a:t>
            </a:r>
            <a:r>
              <a:rPr sz="2900" b="1" spc="-280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320" dirty="0">
                <a:solidFill>
                  <a:srgbClr val="404049"/>
                </a:solidFill>
                <a:latin typeface="Trebuchet MS"/>
                <a:cs typeface="Trebuchet MS"/>
              </a:rPr>
              <a:t>gastroesophageal</a:t>
            </a:r>
            <a:r>
              <a:rPr sz="2900" b="1" spc="-28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425" dirty="0">
                <a:solidFill>
                  <a:srgbClr val="404049"/>
                </a:solidFill>
                <a:latin typeface="Trebuchet MS"/>
                <a:cs typeface="Trebuchet MS"/>
              </a:rPr>
              <a:t>reflux, </a:t>
            </a:r>
            <a:r>
              <a:rPr sz="2900" b="1" spc="-225" dirty="0">
                <a:solidFill>
                  <a:srgbClr val="404049"/>
                </a:solidFill>
                <a:latin typeface="Trebuchet MS"/>
                <a:cs typeface="Trebuchet MS"/>
              </a:rPr>
              <a:t>is</a:t>
            </a:r>
            <a:r>
              <a:rPr sz="2900" b="1" spc="-36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265" dirty="0">
                <a:solidFill>
                  <a:srgbClr val="404049"/>
                </a:solidFill>
                <a:latin typeface="Trebuchet MS"/>
                <a:cs typeface="Trebuchet MS"/>
              </a:rPr>
              <a:t>a</a:t>
            </a:r>
            <a:r>
              <a:rPr sz="2900" b="1" spc="-36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440" dirty="0">
                <a:solidFill>
                  <a:srgbClr val="404049"/>
                </a:solidFill>
                <a:latin typeface="Trebuchet MS"/>
                <a:cs typeface="Trebuchet MS"/>
              </a:rPr>
              <a:t>frequent</a:t>
            </a:r>
            <a:r>
              <a:rPr sz="2900" b="1" spc="-36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360" dirty="0">
                <a:solidFill>
                  <a:srgbClr val="404049"/>
                </a:solidFill>
                <a:latin typeface="Trebuchet MS"/>
                <a:cs typeface="Trebuchet MS"/>
              </a:rPr>
              <a:t>gastrointestinal</a:t>
            </a:r>
            <a:r>
              <a:rPr sz="2900" b="1" spc="-365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434" dirty="0">
                <a:solidFill>
                  <a:srgbClr val="404049"/>
                </a:solidFill>
                <a:latin typeface="Trebuchet MS"/>
                <a:cs typeface="Trebuchet MS"/>
              </a:rPr>
              <a:t>feature.</a:t>
            </a:r>
            <a:endParaRPr sz="2900">
              <a:latin typeface="Trebuchet MS"/>
              <a:cs typeface="Trebuchet MS"/>
            </a:endParaRPr>
          </a:p>
          <a:p>
            <a:pPr marL="38100" marR="5080">
              <a:lnSpc>
                <a:spcPct val="100000"/>
              </a:lnSpc>
              <a:spcBef>
                <a:spcPts val="1895"/>
              </a:spcBef>
            </a:pPr>
            <a:r>
              <a:rPr sz="1400" spc="-175" dirty="0">
                <a:solidFill>
                  <a:srgbClr val="808080"/>
                </a:solidFill>
                <a:latin typeface="Trebuchet MS"/>
                <a:cs typeface="Trebuchet MS"/>
              </a:rPr>
              <a:t>Denton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215" dirty="0">
                <a:solidFill>
                  <a:srgbClr val="808080"/>
                </a:solidFill>
                <a:latin typeface="Trebuchet MS"/>
                <a:cs typeface="Trebuchet MS"/>
              </a:rPr>
              <a:t>CP,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Khanna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90" dirty="0">
                <a:solidFill>
                  <a:srgbClr val="808080"/>
                </a:solidFill>
                <a:latin typeface="Trebuchet MS"/>
                <a:cs typeface="Trebuchet MS"/>
              </a:rPr>
              <a:t>D.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i="1" spc="-165" dirty="0">
                <a:solidFill>
                  <a:srgbClr val="808080"/>
                </a:solidFill>
                <a:latin typeface="Trebuchet MS"/>
                <a:cs typeface="Trebuchet MS"/>
              </a:rPr>
              <a:t>Lancet</a:t>
            </a:r>
            <a:r>
              <a:rPr sz="1400" spc="-165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808080"/>
                </a:solidFill>
                <a:latin typeface="Trebuchet MS"/>
                <a:cs typeface="Trebuchet MS"/>
              </a:rPr>
              <a:t>2017.</a:t>
            </a:r>
            <a:r>
              <a:rPr sz="1400" spc="-2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808080"/>
                </a:solidFill>
                <a:latin typeface="Trebuchet MS"/>
                <a:cs typeface="Trebuchet MS"/>
              </a:rPr>
              <a:t>doi:10.1016/S0140-</a:t>
            </a:r>
            <a:r>
              <a:rPr sz="1400" spc="-130" dirty="0">
                <a:solidFill>
                  <a:srgbClr val="808080"/>
                </a:solidFill>
                <a:latin typeface="Trebuchet MS"/>
                <a:cs typeface="Trebuchet MS"/>
              </a:rPr>
              <a:t>6736(17)30933-</a:t>
            </a:r>
            <a:r>
              <a:rPr sz="1400" spc="-25" dirty="0">
                <a:solidFill>
                  <a:srgbClr val="808080"/>
                </a:solidFill>
                <a:latin typeface="Trebuchet MS"/>
                <a:cs typeface="Trebuchet MS"/>
              </a:rPr>
              <a:t>9. </a:t>
            </a:r>
            <a:r>
              <a:rPr sz="1400" spc="-135" dirty="0">
                <a:solidFill>
                  <a:srgbClr val="808080"/>
                </a:solidFill>
                <a:latin typeface="Trebuchet MS"/>
                <a:cs typeface="Trebuchet MS"/>
              </a:rPr>
              <a:t>Pattanaik</a:t>
            </a:r>
            <a:r>
              <a:rPr sz="1400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90" dirty="0">
                <a:solidFill>
                  <a:srgbClr val="808080"/>
                </a:solidFill>
                <a:latin typeface="Trebuchet MS"/>
                <a:cs typeface="Trebuchet MS"/>
              </a:rPr>
              <a:t>D,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808080"/>
                </a:solidFill>
                <a:latin typeface="Trebuchet MS"/>
                <a:cs typeface="Trebuchet MS"/>
              </a:rPr>
              <a:t>et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al.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i="1" spc="-185" dirty="0">
                <a:solidFill>
                  <a:srgbClr val="808080"/>
                </a:solidFill>
                <a:latin typeface="Trebuchet MS"/>
                <a:cs typeface="Trebuchet MS"/>
              </a:rPr>
              <a:t>Front</a:t>
            </a:r>
            <a:r>
              <a:rPr sz="1400" i="1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i="1" spc="-170" dirty="0">
                <a:solidFill>
                  <a:srgbClr val="808080"/>
                </a:solidFill>
                <a:latin typeface="Trebuchet MS"/>
                <a:cs typeface="Trebuchet MS"/>
              </a:rPr>
              <a:t>Immunol</a:t>
            </a:r>
            <a:r>
              <a:rPr sz="1400" spc="-170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2015;6:272.</a:t>
            </a:r>
            <a:r>
              <a:rPr sz="1400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808080"/>
                </a:solidFill>
                <a:latin typeface="Trebuchet MS"/>
                <a:cs typeface="Trebuchet MS"/>
              </a:rPr>
              <a:t>doi:10.3389/fimmu.2015.00272.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17875" y="3282276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349612" y="3489134"/>
            <a:ext cx="28835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240" dirty="0">
                <a:solidFill>
                  <a:srgbClr val="404049"/>
                </a:solidFill>
                <a:latin typeface="Trebuchet MS"/>
                <a:cs typeface="Trebuchet MS"/>
              </a:rPr>
              <a:t>Clinical</a:t>
            </a:r>
            <a:r>
              <a:rPr sz="2900" b="1" spc="-170" dirty="0">
                <a:solidFill>
                  <a:srgbClr val="404049"/>
                </a:solidFill>
                <a:latin typeface="Trebuchet MS"/>
                <a:cs typeface="Trebuchet MS"/>
              </a:rPr>
              <a:t> </a:t>
            </a:r>
            <a:r>
              <a:rPr sz="2900" b="1" spc="-320" dirty="0">
                <a:solidFill>
                  <a:srgbClr val="404049"/>
                </a:solidFill>
                <a:latin typeface="Trebuchet MS"/>
                <a:cs typeface="Trebuchet MS"/>
              </a:rPr>
              <a:t>presentation</a:t>
            </a:r>
            <a:endParaRPr sz="2900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450511" y="4489259"/>
            <a:ext cx="2758566" cy="3440455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814235" y="793534"/>
            <a:ext cx="10033000" cy="1137920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600" b="1" spc="-515" dirty="0">
                <a:solidFill>
                  <a:srgbClr val="8E919D"/>
                </a:solidFill>
                <a:latin typeface="Trebuchet MS"/>
                <a:cs typeface="Trebuchet MS"/>
              </a:rPr>
              <a:t>A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330" dirty="0">
                <a:solidFill>
                  <a:srgbClr val="8E919D"/>
                </a:solidFill>
                <a:latin typeface="Trebuchet MS"/>
                <a:cs typeface="Trebuchet MS"/>
              </a:rPr>
              <a:t>subtype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380" dirty="0">
                <a:solidFill>
                  <a:srgbClr val="8E919D"/>
                </a:solidFill>
                <a:latin typeface="Trebuchet MS"/>
                <a:cs typeface="Trebuchet MS"/>
              </a:rPr>
              <a:t>with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265" dirty="0">
                <a:solidFill>
                  <a:srgbClr val="8E919D"/>
                </a:solidFill>
                <a:latin typeface="Trebuchet MS"/>
                <a:cs typeface="Trebuchet MS"/>
              </a:rPr>
              <a:t>restricted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250" dirty="0">
                <a:solidFill>
                  <a:srgbClr val="8E919D"/>
                </a:solidFill>
                <a:latin typeface="Trebuchet MS"/>
                <a:cs typeface="Trebuchet MS"/>
              </a:rPr>
              <a:t>skin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355" dirty="0">
                <a:solidFill>
                  <a:srgbClr val="8E919D"/>
                </a:solidFill>
                <a:latin typeface="Trebuchet MS"/>
                <a:cs typeface="Trebuchet MS"/>
              </a:rPr>
              <a:t>but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345" dirty="0">
                <a:solidFill>
                  <a:srgbClr val="8E919D"/>
                </a:solidFill>
                <a:latin typeface="Trebuchet MS"/>
                <a:cs typeface="Trebuchet MS"/>
              </a:rPr>
              <a:t>major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290" dirty="0">
                <a:solidFill>
                  <a:srgbClr val="8E919D"/>
                </a:solidFill>
                <a:latin typeface="Trebuchet MS"/>
                <a:cs typeface="Trebuchet MS"/>
              </a:rPr>
              <a:t>internal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275" dirty="0">
                <a:solidFill>
                  <a:srgbClr val="8E919D"/>
                </a:solidFill>
                <a:latin typeface="Trebuchet MS"/>
                <a:cs typeface="Trebuchet MS"/>
              </a:rPr>
              <a:t>organ</a:t>
            </a:r>
            <a:r>
              <a:rPr sz="2600" b="1" spc="-200" dirty="0">
                <a:solidFill>
                  <a:srgbClr val="8E919D"/>
                </a:solidFill>
                <a:latin typeface="Trebuchet MS"/>
                <a:cs typeface="Trebuchet MS"/>
              </a:rPr>
              <a:t> </a:t>
            </a:r>
            <a:r>
              <a:rPr sz="2600" b="1" spc="-355" dirty="0">
                <a:solidFill>
                  <a:srgbClr val="8E919D"/>
                </a:solidFill>
                <a:latin typeface="Trebuchet MS"/>
                <a:cs typeface="Trebuchet MS"/>
              </a:rPr>
              <a:t>involvement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r>
              <a:rPr spc="-170" dirty="0"/>
              <a:t>These</a:t>
            </a:r>
            <a:r>
              <a:rPr spc="-60" dirty="0"/>
              <a:t> </a:t>
            </a:r>
            <a:r>
              <a:rPr spc="-125" dirty="0"/>
              <a:t>images</a:t>
            </a:r>
            <a:r>
              <a:rPr spc="-55" dirty="0"/>
              <a:t> </a:t>
            </a:r>
            <a:r>
              <a:rPr spc="-155" dirty="0"/>
              <a:t>depict</a:t>
            </a:r>
            <a:r>
              <a:rPr spc="-60" dirty="0"/>
              <a:t> </a:t>
            </a:r>
            <a:r>
              <a:rPr spc="-160" dirty="0"/>
              <a:t>examples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65" dirty="0"/>
              <a:t>some</a:t>
            </a:r>
            <a:r>
              <a:rPr spc="-55" dirty="0"/>
              <a:t> </a:t>
            </a:r>
            <a:r>
              <a:rPr spc="-175" dirty="0"/>
              <a:t>of</a:t>
            </a:r>
            <a:r>
              <a:rPr spc="-60" dirty="0"/>
              <a:t> </a:t>
            </a:r>
            <a:r>
              <a:rPr spc="-175" dirty="0"/>
              <a:t>the</a:t>
            </a:r>
            <a:r>
              <a:rPr spc="-55" dirty="0"/>
              <a:t> </a:t>
            </a:r>
            <a:r>
              <a:rPr spc="-130" dirty="0"/>
              <a:t>manifestations</a:t>
            </a:r>
            <a:r>
              <a:rPr spc="-60" dirty="0"/>
              <a:t> </a:t>
            </a:r>
            <a:r>
              <a:rPr spc="-160" dirty="0"/>
              <a:t>observed</a:t>
            </a:r>
            <a:r>
              <a:rPr spc="-55" dirty="0"/>
              <a:t> </a:t>
            </a:r>
            <a:r>
              <a:rPr spc="-120" dirty="0"/>
              <a:t>in</a:t>
            </a:r>
            <a:r>
              <a:rPr spc="-60" dirty="0"/>
              <a:t> </a:t>
            </a:r>
            <a:r>
              <a:rPr spc="-130" dirty="0"/>
              <a:t>patients</a:t>
            </a:r>
            <a:r>
              <a:rPr spc="-55" dirty="0"/>
              <a:t> </a:t>
            </a:r>
            <a:r>
              <a:rPr spc="-160" dirty="0"/>
              <a:t>with</a:t>
            </a:r>
            <a:r>
              <a:rPr spc="-60" dirty="0"/>
              <a:t> </a:t>
            </a:r>
            <a:r>
              <a:rPr spc="-135" dirty="0"/>
              <a:t>systemic</a:t>
            </a:r>
            <a:r>
              <a:rPr spc="-55" dirty="0"/>
              <a:t> </a:t>
            </a:r>
            <a:r>
              <a:rPr spc="-114" dirty="0"/>
              <a:t>sclerosis.</a:t>
            </a:r>
            <a:r>
              <a:rPr spc="-60" dirty="0"/>
              <a:t> </a:t>
            </a:r>
            <a:r>
              <a:rPr spc="-130" dirty="0"/>
              <a:t>This</a:t>
            </a:r>
            <a:r>
              <a:rPr spc="-55" dirty="0"/>
              <a:t> </a:t>
            </a:r>
            <a:r>
              <a:rPr spc="-60" dirty="0"/>
              <a:t>is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25" dirty="0"/>
              <a:t>educational </a:t>
            </a:r>
            <a:r>
              <a:rPr spc="-135" dirty="0"/>
              <a:t>purposes</a:t>
            </a:r>
            <a:r>
              <a:rPr spc="-60" dirty="0"/>
              <a:t> </a:t>
            </a:r>
            <a:r>
              <a:rPr spc="-165" dirty="0"/>
              <a:t>only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25" dirty="0"/>
              <a:t>should</a:t>
            </a:r>
            <a:r>
              <a:rPr spc="-55" dirty="0"/>
              <a:t> </a:t>
            </a:r>
            <a:r>
              <a:rPr spc="-175" dirty="0"/>
              <a:t>not</a:t>
            </a:r>
            <a:r>
              <a:rPr spc="-55" dirty="0"/>
              <a:t> </a:t>
            </a:r>
            <a:r>
              <a:rPr spc="-195" dirty="0"/>
              <a:t>be</a:t>
            </a:r>
            <a:r>
              <a:rPr spc="-60" dirty="0"/>
              <a:t> </a:t>
            </a:r>
            <a:r>
              <a:rPr spc="-130" dirty="0"/>
              <a:t>used</a:t>
            </a:r>
            <a:r>
              <a:rPr spc="-55" dirty="0"/>
              <a:t> </a:t>
            </a:r>
            <a:r>
              <a:rPr spc="-75" dirty="0"/>
              <a:t>as</a:t>
            </a:r>
            <a:r>
              <a:rPr spc="-55" dirty="0"/>
              <a:t> </a:t>
            </a:r>
            <a:r>
              <a:rPr spc="-175" dirty="0"/>
              <a:t>the</a:t>
            </a:r>
            <a:r>
              <a:rPr spc="-60" dirty="0"/>
              <a:t> </a:t>
            </a:r>
            <a:r>
              <a:rPr spc="-75" dirty="0"/>
              <a:t>basis</a:t>
            </a:r>
            <a:r>
              <a:rPr spc="-55" dirty="0"/>
              <a:t> </a:t>
            </a:r>
            <a:r>
              <a:rPr spc="-165" dirty="0"/>
              <a:t>for</a:t>
            </a:r>
            <a:r>
              <a:rPr spc="-55" dirty="0"/>
              <a:t> </a:t>
            </a:r>
            <a:r>
              <a:rPr spc="-135" dirty="0"/>
              <a:t>systematic</a:t>
            </a:r>
            <a:r>
              <a:rPr spc="-60" dirty="0"/>
              <a:t> </a:t>
            </a:r>
            <a:r>
              <a:rPr spc="-114" dirty="0"/>
              <a:t>assessment</a:t>
            </a:r>
            <a:r>
              <a:rPr spc="-55" dirty="0"/>
              <a:t> </a:t>
            </a:r>
            <a:r>
              <a:rPr spc="-140" dirty="0"/>
              <a:t>and</a:t>
            </a:r>
            <a:r>
              <a:rPr spc="-60" dirty="0"/>
              <a:t> </a:t>
            </a:r>
            <a:r>
              <a:rPr spc="-150" dirty="0"/>
              <a:t>follow-</a:t>
            </a:r>
            <a:r>
              <a:rPr spc="-160" dirty="0"/>
              <a:t>up.</a:t>
            </a:r>
            <a:r>
              <a:rPr spc="-55" dirty="0"/>
              <a:t> </a:t>
            </a:r>
            <a:r>
              <a:rPr spc="-145" dirty="0"/>
              <a:t>Patient</a:t>
            </a:r>
            <a:r>
              <a:rPr spc="-55" dirty="0"/>
              <a:t> </a:t>
            </a:r>
            <a:r>
              <a:rPr spc="-114" dirty="0"/>
              <a:t>clinical</a:t>
            </a:r>
            <a:r>
              <a:rPr spc="-60" dirty="0"/>
              <a:t> </a:t>
            </a:r>
            <a:r>
              <a:rPr spc="-140" dirty="0"/>
              <a:t>presentations</a:t>
            </a:r>
            <a:r>
              <a:rPr spc="-55" dirty="0"/>
              <a:t> </a:t>
            </a:r>
            <a:r>
              <a:rPr spc="-185" dirty="0"/>
              <a:t>may</a:t>
            </a:r>
            <a:r>
              <a:rPr spc="-55" dirty="0"/>
              <a:t> </a:t>
            </a:r>
            <a:r>
              <a:rPr spc="-50" dirty="0"/>
              <a:t>vary.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" y="2871228"/>
            <a:ext cx="2603500" cy="7801609"/>
            <a:chOff x="388620" y="2871228"/>
            <a:chExt cx="2603500" cy="78016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8069630"/>
              <a:ext cx="2602992" cy="2602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800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" y="5452579"/>
              <a:ext cx="2602992" cy="26029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2800" y="5876759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" y="2871228"/>
              <a:ext cx="2602992" cy="26029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884767" y="0"/>
                  </a:moveTo>
                  <a:lnTo>
                    <a:pt x="838764" y="790"/>
                  </a:lnTo>
                  <a:lnTo>
                    <a:pt x="792563" y="4041"/>
                  </a:lnTo>
                  <a:lnTo>
                    <a:pt x="746247" y="9797"/>
                  </a:lnTo>
                  <a:lnTo>
                    <a:pt x="699900" y="18101"/>
                  </a:lnTo>
                  <a:lnTo>
                    <a:pt x="653606" y="28995"/>
                  </a:lnTo>
                  <a:lnTo>
                    <a:pt x="607450" y="42523"/>
                  </a:lnTo>
                  <a:lnTo>
                    <a:pt x="562090" y="58519"/>
                  </a:lnTo>
                  <a:lnTo>
                    <a:pt x="518156" y="76732"/>
                  </a:lnTo>
                  <a:lnTo>
                    <a:pt x="475694" y="97079"/>
                  </a:lnTo>
                  <a:lnTo>
                    <a:pt x="434745" y="119476"/>
                  </a:lnTo>
                  <a:lnTo>
                    <a:pt x="395353" y="143837"/>
                  </a:lnTo>
                  <a:lnTo>
                    <a:pt x="357561" y="170080"/>
                  </a:lnTo>
                  <a:lnTo>
                    <a:pt x="321412" y="198120"/>
                  </a:lnTo>
                  <a:lnTo>
                    <a:pt x="286949" y="227873"/>
                  </a:lnTo>
                  <a:lnTo>
                    <a:pt x="254215" y="259255"/>
                  </a:lnTo>
                  <a:lnTo>
                    <a:pt x="223254" y="292181"/>
                  </a:lnTo>
                  <a:lnTo>
                    <a:pt x="194108" y="326568"/>
                  </a:lnTo>
                  <a:lnTo>
                    <a:pt x="166820" y="362331"/>
                  </a:lnTo>
                  <a:lnTo>
                    <a:pt x="141433" y="399387"/>
                  </a:lnTo>
                  <a:lnTo>
                    <a:pt x="117992" y="437651"/>
                  </a:lnTo>
                  <a:lnTo>
                    <a:pt x="96537" y="477039"/>
                  </a:lnTo>
                  <a:lnTo>
                    <a:pt x="77114" y="517467"/>
                  </a:lnTo>
                  <a:lnTo>
                    <a:pt x="59764" y="558851"/>
                  </a:lnTo>
                  <a:lnTo>
                    <a:pt x="44531" y="601107"/>
                  </a:lnTo>
                  <a:lnTo>
                    <a:pt x="31458" y="644150"/>
                  </a:lnTo>
                  <a:lnTo>
                    <a:pt x="20588" y="687897"/>
                  </a:lnTo>
                  <a:lnTo>
                    <a:pt x="11964" y="732264"/>
                  </a:lnTo>
                  <a:lnTo>
                    <a:pt x="5629" y="777166"/>
                  </a:lnTo>
                  <a:lnTo>
                    <a:pt x="1627" y="822518"/>
                  </a:lnTo>
                  <a:lnTo>
                    <a:pt x="0" y="868238"/>
                  </a:lnTo>
                  <a:lnTo>
                    <a:pt x="791" y="914241"/>
                  </a:lnTo>
                  <a:lnTo>
                    <a:pt x="4043" y="960443"/>
                  </a:lnTo>
                  <a:lnTo>
                    <a:pt x="9800" y="1006759"/>
                  </a:lnTo>
                  <a:lnTo>
                    <a:pt x="18105" y="1053107"/>
                  </a:lnTo>
                  <a:lnTo>
                    <a:pt x="29000" y="1099400"/>
                  </a:lnTo>
                  <a:lnTo>
                    <a:pt x="42529" y="1145556"/>
                  </a:lnTo>
                  <a:lnTo>
                    <a:pt x="58525" y="1190916"/>
                  </a:lnTo>
                  <a:lnTo>
                    <a:pt x="76738" y="1234848"/>
                  </a:lnTo>
                  <a:lnTo>
                    <a:pt x="97085" y="1277309"/>
                  </a:lnTo>
                  <a:lnTo>
                    <a:pt x="119481" y="1318257"/>
                  </a:lnTo>
                  <a:lnTo>
                    <a:pt x="143843" y="1357648"/>
                  </a:lnTo>
                  <a:lnTo>
                    <a:pt x="170085" y="1395439"/>
                  </a:lnTo>
                  <a:lnTo>
                    <a:pt x="198124" y="1431588"/>
                  </a:lnTo>
                  <a:lnTo>
                    <a:pt x="227877" y="1466050"/>
                  </a:lnTo>
                  <a:lnTo>
                    <a:pt x="259258" y="1498783"/>
                  </a:lnTo>
                  <a:lnTo>
                    <a:pt x="292184" y="1529744"/>
                  </a:lnTo>
                  <a:lnTo>
                    <a:pt x="326570" y="1558890"/>
                  </a:lnTo>
                  <a:lnTo>
                    <a:pt x="362333" y="1586178"/>
                  </a:lnTo>
                  <a:lnTo>
                    <a:pt x="399388" y="1611564"/>
                  </a:lnTo>
                  <a:lnTo>
                    <a:pt x="437651" y="1635005"/>
                  </a:lnTo>
                  <a:lnTo>
                    <a:pt x="477039" y="1656460"/>
                  </a:lnTo>
                  <a:lnTo>
                    <a:pt x="517466" y="1675883"/>
                  </a:lnTo>
                  <a:lnTo>
                    <a:pt x="558850" y="1693233"/>
                  </a:lnTo>
                  <a:lnTo>
                    <a:pt x="601105" y="1708466"/>
                  </a:lnTo>
                  <a:lnTo>
                    <a:pt x="644148" y="1721539"/>
                  </a:lnTo>
                  <a:lnTo>
                    <a:pt x="687894" y="1732410"/>
                  </a:lnTo>
                  <a:lnTo>
                    <a:pt x="732260" y="1741034"/>
                  </a:lnTo>
                  <a:lnTo>
                    <a:pt x="777161" y="1747370"/>
                  </a:lnTo>
                  <a:lnTo>
                    <a:pt x="822514" y="1751373"/>
                  </a:lnTo>
                  <a:lnTo>
                    <a:pt x="868233" y="1753001"/>
                  </a:lnTo>
                  <a:lnTo>
                    <a:pt x="914236" y="1752211"/>
                  </a:lnTo>
                  <a:lnTo>
                    <a:pt x="960437" y="1748959"/>
                  </a:lnTo>
                  <a:lnTo>
                    <a:pt x="1006753" y="1743203"/>
                  </a:lnTo>
                  <a:lnTo>
                    <a:pt x="1053100" y="1734899"/>
                  </a:lnTo>
                  <a:lnTo>
                    <a:pt x="1099394" y="1724005"/>
                  </a:lnTo>
                  <a:lnTo>
                    <a:pt x="1145549" y="1710477"/>
                  </a:lnTo>
                  <a:lnTo>
                    <a:pt x="1190909" y="1694480"/>
                  </a:lnTo>
                  <a:lnTo>
                    <a:pt x="1234841" y="1676266"/>
                  </a:lnTo>
                  <a:lnTo>
                    <a:pt x="1277303" y="1655918"/>
                  </a:lnTo>
                  <a:lnTo>
                    <a:pt x="1318251" y="1633521"/>
                  </a:lnTo>
                  <a:lnTo>
                    <a:pt x="1357642" y="1609159"/>
                  </a:lnTo>
                  <a:lnTo>
                    <a:pt x="1395433" y="1582915"/>
                  </a:lnTo>
                  <a:lnTo>
                    <a:pt x="1431581" y="1554875"/>
                  </a:lnTo>
                  <a:lnTo>
                    <a:pt x="1466043" y="1525122"/>
                  </a:lnTo>
                  <a:lnTo>
                    <a:pt x="1498777" y="1493740"/>
                  </a:lnTo>
                  <a:lnTo>
                    <a:pt x="1529738" y="1460814"/>
                  </a:lnTo>
                  <a:lnTo>
                    <a:pt x="1558883" y="1426427"/>
                  </a:lnTo>
                  <a:lnTo>
                    <a:pt x="1586171" y="1390664"/>
                  </a:lnTo>
                  <a:lnTo>
                    <a:pt x="1611557" y="1353608"/>
                  </a:lnTo>
                  <a:lnTo>
                    <a:pt x="1634999" y="1315344"/>
                  </a:lnTo>
                  <a:lnTo>
                    <a:pt x="1656453" y="1275956"/>
                  </a:lnTo>
                  <a:lnTo>
                    <a:pt x="1675877" y="1235529"/>
                  </a:lnTo>
                  <a:lnTo>
                    <a:pt x="1693226" y="1194145"/>
                  </a:lnTo>
                  <a:lnTo>
                    <a:pt x="1708460" y="1151890"/>
                  </a:lnTo>
                  <a:lnTo>
                    <a:pt x="1721533" y="1108847"/>
                  </a:lnTo>
                  <a:lnTo>
                    <a:pt x="1732403" y="1065100"/>
                  </a:lnTo>
                  <a:lnTo>
                    <a:pt x="1741028" y="1020734"/>
                  </a:lnTo>
                  <a:lnTo>
                    <a:pt x="1747363" y="975833"/>
                  </a:lnTo>
                  <a:lnTo>
                    <a:pt x="1751366" y="930480"/>
                  </a:lnTo>
                  <a:lnTo>
                    <a:pt x="1752994" y="884761"/>
                  </a:lnTo>
                  <a:lnTo>
                    <a:pt x="1752204" y="838758"/>
                  </a:lnTo>
                  <a:lnTo>
                    <a:pt x="1748952" y="792557"/>
                  </a:lnTo>
                  <a:lnTo>
                    <a:pt x="1743196" y="746241"/>
                  </a:lnTo>
                  <a:lnTo>
                    <a:pt x="1734893" y="699894"/>
                  </a:lnTo>
                  <a:lnTo>
                    <a:pt x="1723999" y="653600"/>
                  </a:lnTo>
                  <a:lnTo>
                    <a:pt x="1710471" y="607444"/>
                  </a:lnTo>
                  <a:lnTo>
                    <a:pt x="1694475" y="562085"/>
                  </a:lnTo>
                  <a:lnTo>
                    <a:pt x="1676262" y="518153"/>
                  </a:lnTo>
                  <a:lnTo>
                    <a:pt x="1655915" y="475691"/>
                  </a:lnTo>
                  <a:lnTo>
                    <a:pt x="1633519" y="434743"/>
                  </a:lnTo>
                  <a:lnTo>
                    <a:pt x="1609157" y="395352"/>
                  </a:lnTo>
                  <a:lnTo>
                    <a:pt x="1582915" y="357561"/>
                  </a:lnTo>
                  <a:lnTo>
                    <a:pt x="1554875" y="321413"/>
                  </a:lnTo>
                  <a:lnTo>
                    <a:pt x="1525123" y="286950"/>
                  </a:lnTo>
                  <a:lnTo>
                    <a:pt x="1493742" y="254217"/>
                  </a:lnTo>
                  <a:lnTo>
                    <a:pt x="1460816" y="223256"/>
                  </a:lnTo>
                  <a:lnTo>
                    <a:pt x="1426430" y="194110"/>
                  </a:lnTo>
                  <a:lnTo>
                    <a:pt x="1390667" y="166823"/>
                  </a:lnTo>
                  <a:lnTo>
                    <a:pt x="1353612" y="141437"/>
                  </a:lnTo>
                  <a:lnTo>
                    <a:pt x="1315348" y="117995"/>
                  </a:lnTo>
                  <a:lnTo>
                    <a:pt x="1275961" y="96541"/>
                  </a:lnTo>
                  <a:lnTo>
                    <a:pt x="1235534" y="77117"/>
                  </a:lnTo>
                  <a:lnTo>
                    <a:pt x="1194150" y="59767"/>
                  </a:lnTo>
                  <a:lnTo>
                    <a:pt x="1151895" y="44534"/>
                  </a:lnTo>
                  <a:lnTo>
                    <a:pt x="1108852" y="31461"/>
                  </a:lnTo>
                  <a:lnTo>
                    <a:pt x="1065106" y="20591"/>
                  </a:lnTo>
                  <a:lnTo>
                    <a:pt x="1020740" y="11966"/>
                  </a:lnTo>
                  <a:lnTo>
                    <a:pt x="975839" y="5631"/>
                  </a:lnTo>
                  <a:lnTo>
                    <a:pt x="930486" y="1628"/>
                  </a:lnTo>
                  <a:lnTo>
                    <a:pt x="884767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2840" y="3295442"/>
              <a:ext cx="1753235" cy="1753235"/>
            </a:xfrm>
            <a:custGeom>
              <a:avLst/>
              <a:gdLst/>
              <a:ahLst/>
              <a:cxnLst/>
              <a:rect l="l" t="t" r="r" b="b"/>
              <a:pathLst>
                <a:path w="1753235" h="1753235">
                  <a:moveTo>
                    <a:pt x="1710471" y="607444"/>
                  </a:moveTo>
                  <a:lnTo>
                    <a:pt x="1723999" y="653600"/>
                  </a:lnTo>
                  <a:lnTo>
                    <a:pt x="1734893" y="699894"/>
                  </a:lnTo>
                  <a:lnTo>
                    <a:pt x="1743196" y="746241"/>
                  </a:lnTo>
                  <a:lnTo>
                    <a:pt x="1748952" y="792557"/>
                  </a:lnTo>
                  <a:lnTo>
                    <a:pt x="1752204" y="838758"/>
                  </a:lnTo>
                  <a:lnTo>
                    <a:pt x="1752994" y="884761"/>
                  </a:lnTo>
                  <a:lnTo>
                    <a:pt x="1751366" y="930480"/>
                  </a:lnTo>
                  <a:lnTo>
                    <a:pt x="1747363" y="975833"/>
                  </a:lnTo>
                  <a:lnTo>
                    <a:pt x="1741028" y="1020734"/>
                  </a:lnTo>
                  <a:lnTo>
                    <a:pt x="1732403" y="1065100"/>
                  </a:lnTo>
                  <a:lnTo>
                    <a:pt x="1721533" y="1108847"/>
                  </a:lnTo>
                  <a:lnTo>
                    <a:pt x="1708460" y="1151890"/>
                  </a:lnTo>
                  <a:lnTo>
                    <a:pt x="1693226" y="1194145"/>
                  </a:lnTo>
                  <a:lnTo>
                    <a:pt x="1675877" y="1235529"/>
                  </a:lnTo>
                  <a:lnTo>
                    <a:pt x="1656453" y="1275956"/>
                  </a:lnTo>
                  <a:lnTo>
                    <a:pt x="1634999" y="1315344"/>
                  </a:lnTo>
                  <a:lnTo>
                    <a:pt x="1611557" y="1353608"/>
                  </a:lnTo>
                  <a:lnTo>
                    <a:pt x="1586171" y="1390664"/>
                  </a:lnTo>
                  <a:lnTo>
                    <a:pt x="1558883" y="1426427"/>
                  </a:lnTo>
                  <a:lnTo>
                    <a:pt x="1529738" y="1460814"/>
                  </a:lnTo>
                  <a:lnTo>
                    <a:pt x="1498777" y="1493740"/>
                  </a:lnTo>
                  <a:lnTo>
                    <a:pt x="1466043" y="1525122"/>
                  </a:lnTo>
                  <a:lnTo>
                    <a:pt x="1431581" y="1554875"/>
                  </a:lnTo>
                  <a:lnTo>
                    <a:pt x="1395433" y="1582915"/>
                  </a:lnTo>
                  <a:lnTo>
                    <a:pt x="1357642" y="1609159"/>
                  </a:lnTo>
                  <a:lnTo>
                    <a:pt x="1318251" y="1633521"/>
                  </a:lnTo>
                  <a:lnTo>
                    <a:pt x="1277303" y="1655918"/>
                  </a:lnTo>
                  <a:lnTo>
                    <a:pt x="1234841" y="1676266"/>
                  </a:lnTo>
                  <a:lnTo>
                    <a:pt x="1190909" y="1694480"/>
                  </a:lnTo>
                  <a:lnTo>
                    <a:pt x="1145549" y="1710477"/>
                  </a:lnTo>
                  <a:lnTo>
                    <a:pt x="1099394" y="1724005"/>
                  </a:lnTo>
                  <a:lnTo>
                    <a:pt x="1053100" y="1734899"/>
                  </a:lnTo>
                  <a:lnTo>
                    <a:pt x="1006753" y="1743203"/>
                  </a:lnTo>
                  <a:lnTo>
                    <a:pt x="960437" y="1748959"/>
                  </a:lnTo>
                  <a:lnTo>
                    <a:pt x="914236" y="1752211"/>
                  </a:lnTo>
                  <a:lnTo>
                    <a:pt x="868233" y="1753001"/>
                  </a:lnTo>
                  <a:lnTo>
                    <a:pt x="822514" y="1751373"/>
                  </a:lnTo>
                  <a:lnTo>
                    <a:pt x="777161" y="1747370"/>
                  </a:lnTo>
                  <a:lnTo>
                    <a:pt x="732260" y="1741034"/>
                  </a:lnTo>
                  <a:lnTo>
                    <a:pt x="687894" y="1732410"/>
                  </a:lnTo>
                  <a:lnTo>
                    <a:pt x="644148" y="1721539"/>
                  </a:lnTo>
                  <a:lnTo>
                    <a:pt x="601105" y="1708466"/>
                  </a:lnTo>
                  <a:lnTo>
                    <a:pt x="558850" y="1693233"/>
                  </a:lnTo>
                  <a:lnTo>
                    <a:pt x="517466" y="1675883"/>
                  </a:lnTo>
                  <a:lnTo>
                    <a:pt x="477039" y="1656460"/>
                  </a:lnTo>
                  <a:lnTo>
                    <a:pt x="437651" y="1635005"/>
                  </a:lnTo>
                  <a:lnTo>
                    <a:pt x="399388" y="1611564"/>
                  </a:lnTo>
                  <a:lnTo>
                    <a:pt x="362333" y="1586178"/>
                  </a:lnTo>
                  <a:lnTo>
                    <a:pt x="326570" y="1558890"/>
                  </a:lnTo>
                  <a:lnTo>
                    <a:pt x="292184" y="1529744"/>
                  </a:lnTo>
                  <a:lnTo>
                    <a:pt x="259258" y="1498783"/>
                  </a:lnTo>
                  <a:lnTo>
                    <a:pt x="227877" y="1466050"/>
                  </a:lnTo>
                  <a:lnTo>
                    <a:pt x="198124" y="1431588"/>
                  </a:lnTo>
                  <a:lnTo>
                    <a:pt x="170085" y="1395439"/>
                  </a:lnTo>
                  <a:lnTo>
                    <a:pt x="143843" y="1357648"/>
                  </a:lnTo>
                  <a:lnTo>
                    <a:pt x="119481" y="1318257"/>
                  </a:lnTo>
                  <a:lnTo>
                    <a:pt x="97085" y="1277309"/>
                  </a:lnTo>
                  <a:lnTo>
                    <a:pt x="76738" y="1234848"/>
                  </a:lnTo>
                  <a:lnTo>
                    <a:pt x="58525" y="1190916"/>
                  </a:lnTo>
                  <a:lnTo>
                    <a:pt x="42529" y="1145556"/>
                  </a:lnTo>
                  <a:lnTo>
                    <a:pt x="29000" y="1099400"/>
                  </a:lnTo>
                  <a:lnTo>
                    <a:pt x="18105" y="1053107"/>
                  </a:lnTo>
                  <a:lnTo>
                    <a:pt x="9800" y="1006759"/>
                  </a:lnTo>
                  <a:lnTo>
                    <a:pt x="4043" y="960443"/>
                  </a:lnTo>
                  <a:lnTo>
                    <a:pt x="791" y="914241"/>
                  </a:lnTo>
                  <a:lnTo>
                    <a:pt x="0" y="868238"/>
                  </a:lnTo>
                  <a:lnTo>
                    <a:pt x="1627" y="822518"/>
                  </a:lnTo>
                  <a:lnTo>
                    <a:pt x="5629" y="777166"/>
                  </a:lnTo>
                  <a:lnTo>
                    <a:pt x="11964" y="732264"/>
                  </a:lnTo>
                  <a:lnTo>
                    <a:pt x="20588" y="687897"/>
                  </a:lnTo>
                  <a:lnTo>
                    <a:pt x="31458" y="644150"/>
                  </a:lnTo>
                  <a:lnTo>
                    <a:pt x="44531" y="601107"/>
                  </a:lnTo>
                  <a:lnTo>
                    <a:pt x="59764" y="558851"/>
                  </a:lnTo>
                  <a:lnTo>
                    <a:pt x="77114" y="517467"/>
                  </a:lnTo>
                  <a:lnTo>
                    <a:pt x="96537" y="477039"/>
                  </a:lnTo>
                  <a:lnTo>
                    <a:pt x="117992" y="437651"/>
                  </a:lnTo>
                  <a:lnTo>
                    <a:pt x="141433" y="399387"/>
                  </a:lnTo>
                  <a:lnTo>
                    <a:pt x="166820" y="362331"/>
                  </a:lnTo>
                  <a:lnTo>
                    <a:pt x="194108" y="326568"/>
                  </a:lnTo>
                  <a:lnTo>
                    <a:pt x="223254" y="292181"/>
                  </a:lnTo>
                  <a:lnTo>
                    <a:pt x="254215" y="259255"/>
                  </a:lnTo>
                  <a:lnTo>
                    <a:pt x="286949" y="227873"/>
                  </a:lnTo>
                  <a:lnTo>
                    <a:pt x="321412" y="198120"/>
                  </a:lnTo>
                  <a:lnTo>
                    <a:pt x="357561" y="170080"/>
                  </a:lnTo>
                  <a:lnTo>
                    <a:pt x="395353" y="143837"/>
                  </a:lnTo>
                  <a:lnTo>
                    <a:pt x="434745" y="119476"/>
                  </a:lnTo>
                  <a:lnTo>
                    <a:pt x="475694" y="97079"/>
                  </a:lnTo>
                  <a:lnTo>
                    <a:pt x="518156" y="76732"/>
                  </a:lnTo>
                  <a:lnTo>
                    <a:pt x="562090" y="58519"/>
                  </a:lnTo>
                  <a:lnTo>
                    <a:pt x="607450" y="42523"/>
                  </a:lnTo>
                  <a:lnTo>
                    <a:pt x="653606" y="28995"/>
                  </a:lnTo>
                  <a:lnTo>
                    <a:pt x="699900" y="18101"/>
                  </a:lnTo>
                  <a:lnTo>
                    <a:pt x="746247" y="9797"/>
                  </a:lnTo>
                  <a:lnTo>
                    <a:pt x="792563" y="4041"/>
                  </a:lnTo>
                  <a:lnTo>
                    <a:pt x="838764" y="790"/>
                  </a:lnTo>
                  <a:lnTo>
                    <a:pt x="884767" y="0"/>
                  </a:lnTo>
                  <a:lnTo>
                    <a:pt x="930486" y="1628"/>
                  </a:lnTo>
                  <a:lnTo>
                    <a:pt x="975839" y="5631"/>
                  </a:lnTo>
                  <a:lnTo>
                    <a:pt x="1020740" y="11966"/>
                  </a:lnTo>
                  <a:lnTo>
                    <a:pt x="1065106" y="20591"/>
                  </a:lnTo>
                  <a:lnTo>
                    <a:pt x="1108852" y="31461"/>
                  </a:lnTo>
                  <a:lnTo>
                    <a:pt x="1151895" y="44534"/>
                  </a:lnTo>
                  <a:lnTo>
                    <a:pt x="1194150" y="59767"/>
                  </a:lnTo>
                  <a:lnTo>
                    <a:pt x="1235534" y="77117"/>
                  </a:lnTo>
                  <a:lnTo>
                    <a:pt x="1275961" y="96541"/>
                  </a:lnTo>
                  <a:lnTo>
                    <a:pt x="1315348" y="117995"/>
                  </a:lnTo>
                  <a:lnTo>
                    <a:pt x="1353612" y="141437"/>
                  </a:lnTo>
                  <a:lnTo>
                    <a:pt x="1390667" y="166823"/>
                  </a:lnTo>
                  <a:lnTo>
                    <a:pt x="1426430" y="194110"/>
                  </a:lnTo>
                  <a:lnTo>
                    <a:pt x="1460816" y="223256"/>
                  </a:lnTo>
                  <a:lnTo>
                    <a:pt x="1493742" y="254217"/>
                  </a:lnTo>
                  <a:lnTo>
                    <a:pt x="1525123" y="286950"/>
                  </a:lnTo>
                  <a:lnTo>
                    <a:pt x="1554875" y="321413"/>
                  </a:lnTo>
                  <a:lnTo>
                    <a:pt x="1582915" y="357561"/>
                  </a:lnTo>
                  <a:lnTo>
                    <a:pt x="1609157" y="395352"/>
                  </a:lnTo>
                  <a:lnTo>
                    <a:pt x="1633519" y="434743"/>
                  </a:lnTo>
                  <a:lnTo>
                    <a:pt x="1655915" y="475691"/>
                  </a:lnTo>
                  <a:lnTo>
                    <a:pt x="1676262" y="518153"/>
                  </a:lnTo>
                  <a:lnTo>
                    <a:pt x="1694475" y="562085"/>
                  </a:lnTo>
                  <a:lnTo>
                    <a:pt x="1710471" y="607444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3655" y="3422309"/>
              <a:ext cx="1248410" cy="1532890"/>
            </a:xfrm>
            <a:custGeom>
              <a:avLst/>
              <a:gdLst/>
              <a:ahLst/>
              <a:cxnLst/>
              <a:rect l="l" t="t" r="r" b="b"/>
              <a:pathLst>
                <a:path w="1248410" h="1532889">
                  <a:moveTo>
                    <a:pt x="699466" y="0"/>
                  </a:moveTo>
                  <a:lnTo>
                    <a:pt x="649147" y="25981"/>
                  </a:lnTo>
                  <a:lnTo>
                    <a:pt x="616950" y="80960"/>
                  </a:lnTo>
                  <a:lnTo>
                    <a:pt x="590943" y="150530"/>
                  </a:lnTo>
                  <a:lnTo>
                    <a:pt x="577664" y="184928"/>
                  </a:lnTo>
                  <a:lnTo>
                    <a:pt x="560892" y="230409"/>
                  </a:lnTo>
                  <a:lnTo>
                    <a:pt x="543104" y="281309"/>
                  </a:lnTo>
                  <a:lnTo>
                    <a:pt x="526776" y="331962"/>
                  </a:lnTo>
                  <a:lnTo>
                    <a:pt x="514388" y="376705"/>
                  </a:lnTo>
                  <a:lnTo>
                    <a:pt x="501001" y="432344"/>
                  </a:lnTo>
                  <a:lnTo>
                    <a:pt x="485925" y="490173"/>
                  </a:lnTo>
                  <a:lnTo>
                    <a:pt x="470838" y="536199"/>
                  </a:lnTo>
                  <a:lnTo>
                    <a:pt x="457415" y="556435"/>
                  </a:lnTo>
                  <a:lnTo>
                    <a:pt x="448619" y="558435"/>
                  </a:lnTo>
                  <a:lnTo>
                    <a:pt x="443992" y="558923"/>
                  </a:lnTo>
                  <a:lnTo>
                    <a:pt x="440088" y="557683"/>
                  </a:lnTo>
                  <a:lnTo>
                    <a:pt x="417490" y="508467"/>
                  </a:lnTo>
                  <a:lnTo>
                    <a:pt x="410641" y="466659"/>
                  </a:lnTo>
                  <a:lnTo>
                    <a:pt x="408940" y="441729"/>
                  </a:lnTo>
                  <a:lnTo>
                    <a:pt x="405021" y="391103"/>
                  </a:lnTo>
                  <a:lnTo>
                    <a:pt x="403023" y="362527"/>
                  </a:lnTo>
                  <a:lnTo>
                    <a:pt x="402323" y="345468"/>
                  </a:lnTo>
                  <a:lnTo>
                    <a:pt x="402182" y="304847"/>
                  </a:lnTo>
                  <a:lnTo>
                    <a:pt x="401354" y="239291"/>
                  </a:lnTo>
                  <a:lnTo>
                    <a:pt x="398284" y="181399"/>
                  </a:lnTo>
                  <a:lnTo>
                    <a:pt x="372578" y="150277"/>
                  </a:lnTo>
                  <a:lnTo>
                    <a:pt x="348107" y="149883"/>
                  </a:lnTo>
                  <a:lnTo>
                    <a:pt x="330247" y="161962"/>
                  </a:lnTo>
                  <a:lnTo>
                    <a:pt x="312373" y="207133"/>
                  </a:lnTo>
                  <a:lnTo>
                    <a:pt x="293306" y="369021"/>
                  </a:lnTo>
                  <a:lnTo>
                    <a:pt x="292035" y="468519"/>
                  </a:lnTo>
                  <a:lnTo>
                    <a:pt x="290712" y="525595"/>
                  </a:lnTo>
                  <a:lnTo>
                    <a:pt x="284670" y="598548"/>
                  </a:lnTo>
                  <a:lnTo>
                    <a:pt x="276212" y="636948"/>
                  </a:lnTo>
                  <a:lnTo>
                    <a:pt x="259817" y="688140"/>
                  </a:lnTo>
                  <a:lnTo>
                    <a:pt x="239044" y="744614"/>
                  </a:lnTo>
                  <a:lnTo>
                    <a:pt x="217452" y="798864"/>
                  </a:lnTo>
                  <a:lnTo>
                    <a:pt x="198603" y="843381"/>
                  </a:lnTo>
                  <a:lnTo>
                    <a:pt x="186055" y="870658"/>
                  </a:lnTo>
                  <a:lnTo>
                    <a:pt x="174202" y="904308"/>
                  </a:lnTo>
                  <a:lnTo>
                    <a:pt x="159735" y="957726"/>
                  </a:lnTo>
                  <a:lnTo>
                    <a:pt x="131279" y="1071301"/>
                  </a:lnTo>
                  <a:lnTo>
                    <a:pt x="121450" y="1105177"/>
                  </a:lnTo>
                  <a:lnTo>
                    <a:pt x="97319" y="1145645"/>
                  </a:lnTo>
                  <a:lnTo>
                    <a:pt x="56143" y="1202717"/>
                  </a:lnTo>
                  <a:lnTo>
                    <a:pt x="17258" y="1253643"/>
                  </a:lnTo>
                  <a:lnTo>
                    <a:pt x="0" y="1275674"/>
                  </a:lnTo>
                  <a:lnTo>
                    <a:pt x="27167" y="1310118"/>
                  </a:lnTo>
                  <a:lnTo>
                    <a:pt x="64500" y="1351269"/>
                  </a:lnTo>
                  <a:lnTo>
                    <a:pt x="117787" y="1399934"/>
                  </a:lnTo>
                  <a:lnTo>
                    <a:pt x="148553" y="1425440"/>
                  </a:lnTo>
                  <a:lnTo>
                    <a:pt x="179759" y="1449644"/>
                  </a:lnTo>
                  <a:lnTo>
                    <a:pt x="264441" y="1503974"/>
                  </a:lnTo>
                  <a:lnTo>
                    <a:pt x="299651" y="1523178"/>
                  </a:lnTo>
                  <a:lnTo>
                    <a:pt x="322160" y="1532735"/>
                  </a:lnTo>
                  <a:lnTo>
                    <a:pt x="368920" y="1445201"/>
                  </a:lnTo>
                  <a:lnTo>
                    <a:pt x="401156" y="1397869"/>
                  </a:lnTo>
                  <a:lnTo>
                    <a:pt x="433851" y="1374399"/>
                  </a:lnTo>
                  <a:lnTo>
                    <a:pt x="481990" y="1358453"/>
                  </a:lnTo>
                  <a:lnTo>
                    <a:pt x="493878" y="1356687"/>
                  </a:lnTo>
                  <a:lnTo>
                    <a:pt x="529069" y="1355222"/>
                  </a:lnTo>
                  <a:lnTo>
                    <a:pt x="551065" y="1352763"/>
                  </a:lnTo>
                  <a:lnTo>
                    <a:pt x="584630" y="1344210"/>
                  </a:lnTo>
                  <a:lnTo>
                    <a:pt x="625476" y="1329321"/>
                  </a:lnTo>
                  <a:lnTo>
                    <a:pt x="671328" y="1310194"/>
                  </a:lnTo>
                  <a:lnTo>
                    <a:pt x="768948" y="1267615"/>
                  </a:lnTo>
                  <a:lnTo>
                    <a:pt x="816165" y="1248356"/>
                  </a:lnTo>
                  <a:lnTo>
                    <a:pt x="837037" y="1237335"/>
                  </a:lnTo>
                  <a:lnTo>
                    <a:pt x="861631" y="1220591"/>
                  </a:lnTo>
                  <a:lnTo>
                    <a:pt x="889263" y="1200918"/>
                  </a:lnTo>
                  <a:lnTo>
                    <a:pt x="919251" y="1181110"/>
                  </a:lnTo>
                  <a:lnTo>
                    <a:pt x="986641" y="1140153"/>
                  </a:lnTo>
                  <a:lnTo>
                    <a:pt x="1033125" y="1113119"/>
                  </a:lnTo>
                  <a:lnTo>
                    <a:pt x="1082070" y="1086358"/>
                  </a:lnTo>
                  <a:lnTo>
                    <a:pt x="1128923" y="1063356"/>
                  </a:lnTo>
                  <a:lnTo>
                    <a:pt x="1169136" y="1047595"/>
                  </a:lnTo>
                  <a:lnTo>
                    <a:pt x="1210650" y="1030863"/>
                  </a:lnTo>
                  <a:lnTo>
                    <a:pt x="1233346" y="1014224"/>
                  </a:lnTo>
                  <a:lnTo>
                    <a:pt x="1243647" y="998601"/>
                  </a:lnTo>
                  <a:lnTo>
                    <a:pt x="1247978" y="984920"/>
                  </a:lnTo>
                  <a:lnTo>
                    <a:pt x="1244956" y="969159"/>
                  </a:lnTo>
                  <a:lnTo>
                    <a:pt x="1211654" y="932773"/>
                  </a:lnTo>
                  <a:lnTo>
                    <a:pt x="1168490" y="918563"/>
                  </a:lnTo>
                  <a:lnTo>
                    <a:pt x="1140677" y="918453"/>
                  </a:lnTo>
                  <a:lnTo>
                    <a:pt x="1098588" y="924942"/>
                  </a:lnTo>
                  <a:lnTo>
                    <a:pt x="1034986" y="940953"/>
                  </a:lnTo>
                  <a:lnTo>
                    <a:pt x="979304" y="958755"/>
                  </a:lnTo>
                  <a:lnTo>
                    <a:pt x="903911" y="987291"/>
                  </a:lnTo>
                  <a:lnTo>
                    <a:pt x="876439" y="994191"/>
                  </a:lnTo>
                  <a:lnTo>
                    <a:pt x="856573" y="995305"/>
                  </a:lnTo>
                  <a:lnTo>
                    <a:pt x="846813" y="991945"/>
                  </a:lnTo>
                  <a:lnTo>
                    <a:pt x="843907" y="984549"/>
                  </a:lnTo>
                  <a:lnTo>
                    <a:pt x="844600" y="973554"/>
                  </a:lnTo>
                  <a:lnTo>
                    <a:pt x="854740" y="943913"/>
                  </a:lnTo>
                  <a:lnTo>
                    <a:pt x="876579" y="891796"/>
                  </a:lnTo>
                  <a:lnTo>
                    <a:pt x="901504" y="834467"/>
                  </a:lnTo>
                  <a:lnTo>
                    <a:pt x="920902" y="789188"/>
                  </a:lnTo>
                  <a:lnTo>
                    <a:pt x="962720" y="689447"/>
                  </a:lnTo>
                  <a:lnTo>
                    <a:pt x="997356" y="607718"/>
                  </a:lnTo>
                  <a:lnTo>
                    <a:pt x="1017819" y="563828"/>
                  </a:lnTo>
                  <a:lnTo>
                    <a:pt x="1043292" y="512214"/>
                  </a:lnTo>
                  <a:lnTo>
                    <a:pt x="1088599" y="424151"/>
                  </a:lnTo>
                  <a:lnTo>
                    <a:pt x="1120210" y="359830"/>
                  </a:lnTo>
                  <a:lnTo>
                    <a:pt x="1146515" y="300779"/>
                  </a:lnTo>
                  <a:lnTo>
                    <a:pt x="1159052" y="261096"/>
                  </a:lnTo>
                  <a:lnTo>
                    <a:pt x="1158482" y="234857"/>
                  </a:lnTo>
                  <a:lnTo>
                    <a:pt x="1151012" y="218180"/>
                  </a:lnTo>
                  <a:lnTo>
                    <a:pt x="1138605" y="209290"/>
                  </a:lnTo>
                  <a:lnTo>
                    <a:pt x="1123226" y="206410"/>
                  </a:lnTo>
                  <a:lnTo>
                    <a:pt x="1108376" y="210909"/>
                  </a:lnTo>
                  <a:lnTo>
                    <a:pt x="1068522" y="240870"/>
                  </a:lnTo>
                  <a:lnTo>
                    <a:pt x="1028063" y="288721"/>
                  </a:lnTo>
                  <a:lnTo>
                    <a:pt x="998674" y="332977"/>
                  </a:lnTo>
                  <a:lnTo>
                    <a:pt x="935929" y="431094"/>
                  </a:lnTo>
                  <a:lnTo>
                    <a:pt x="913523" y="465097"/>
                  </a:lnTo>
                  <a:lnTo>
                    <a:pt x="811868" y="615072"/>
                  </a:lnTo>
                  <a:lnTo>
                    <a:pt x="793965" y="639963"/>
                  </a:lnTo>
                  <a:lnTo>
                    <a:pt x="787595" y="642840"/>
                  </a:lnTo>
                  <a:lnTo>
                    <a:pt x="780756" y="640393"/>
                  </a:lnTo>
                  <a:lnTo>
                    <a:pt x="774858" y="632982"/>
                  </a:lnTo>
                  <a:lnTo>
                    <a:pt x="771309" y="620964"/>
                  </a:lnTo>
                  <a:lnTo>
                    <a:pt x="777887" y="583704"/>
                  </a:lnTo>
                  <a:lnTo>
                    <a:pt x="794835" y="520208"/>
                  </a:lnTo>
                  <a:lnTo>
                    <a:pt x="812260" y="460265"/>
                  </a:lnTo>
                  <a:lnTo>
                    <a:pt x="851119" y="332226"/>
                  </a:lnTo>
                  <a:lnTo>
                    <a:pt x="868151" y="277241"/>
                  </a:lnTo>
                  <a:lnTo>
                    <a:pt x="885050" y="230413"/>
                  </a:lnTo>
                  <a:lnTo>
                    <a:pt x="910382" y="170760"/>
                  </a:lnTo>
                  <a:lnTo>
                    <a:pt x="923449" y="139204"/>
                  </a:lnTo>
                  <a:lnTo>
                    <a:pt x="931989" y="116164"/>
                  </a:lnTo>
                  <a:lnTo>
                    <a:pt x="936500" y="93464"/>
                  </a:lnTo>
                  <a:lnTo>
                    <a:pt x="938382" y="65667"/>
                  </a:lnTo>
                  <a:lnTo>
                    <a:pt x="936641" y="40049"/>
                  </a:lnTo>
                  <a:lnTo>
                    <a:pt x="930287" y="23886"/>
                  </a:lnTo>
                  <a:lnTo>
                    <a:pt x="912940" y="12522"/>
                  </a:lnTo>
                  <a:lnTo>
                    <a:pt x="894368" y="8541"/>
                  </a:lnTo>
                  <a:lnTo>
                    <a:pt x="877602" y="9841"/>
                  </a:lnTo>
                  <a:lnTo>
                    <a:pt x="831667" y="60252"/>
                  </a:lnTo>
                  <a:lnTo>
                    <a:pt x="810209" y="98257"/>
                  </a:lnTo>
                  <a:lnTo>
                    <a:pt x="724789" y="289290"/>
                  </a:lnTo>
                  <a:lnTo>
                    <a:pt x="660301" y="472245"/>
                  </a:lnTo>
                  <a:lnTo>
                    <a:pt x="636981" y="539823"/>
                  </a:lnTo>
                  <a:lnTo>
                    <a:pt x="633384" y="548393"/>
                  </a:lnTo>
                  <a:lnTo>
                    <a:pt x="629051" y="554657"/>
                  </a:lnTo>
                  <a:lnTo>
                    <a:pt x="623834" y="558368"/>
                  </a:lnTo>
                  <a:lnTo>
                    <a:pt x="617588" y="559280"/>
                  </a:lnTo>
                  <a:lnTo>
                    <a:pt x="614233" y="554767"/>
                  </a:lnTo>
                  <a:lnTo>
                    <a:pt x="613914" y="544465"/>
                  </a:lnTo>
                  <a:lnTo>
                    <a:pt x="615708" y="520430"/>
                  </a:lnTo>
                  <a:lnTo>
                    <a:pt x="618759" y="490805"/>
                  </a:lnTo>
                  <a:lnTo>
                    <a:pt x="626344" y="450671"/>
                  </a:lnTo>
                  <a:lnTo>
                    <a:pt x="636339" y="408758"/>
                  </a:lnTo>
                  <a:lnTo>
                    <a:pt x="654099" y="348809"/>
                  </a:lnTo>
                  <a:lnTo>
                    <a:pt x="659423" y="325477"/>
                  </a:lnTo>
                  <a:lnTo>
                    <a:pt x="663017" y="304582"/>
                  </a:lnTo>
                  <a:lnTo>
                    <a:pt x="665302" y="286903"/>
                  </a:lnTo>
                  <a:lnTo>
                    <a:pt x="675065" y="247979"/>
                  </a:lnTo>
                  <a:lnTo>
                    <a:pt x="694732" y="181356"/>
                  </a:lnTo>
                  <a:lnTo>
                    <a:pt x="715188" y="114824"/>
                  </a:lnTo>
                  <a:lnTo>
                    <a:pt x="727316" y="76172"/>
                  </a:lnTo>
                  <a:lnTo>
                    <a:pt x="732177" y="58371"/>
                  </a:lnTo>
                  <a:lnTo>
                    <a:pt x="734017" y="38150"/>
                  </a:lnTo>
                  <a:lnTo>
                    <a:pt x="728525" y="18902"/>
                  </a:lnTo>
                  <a:lnTo>
                    <a:pt x="711390" y="4023"/>
                  </a:lnTo>
                  <a:lnTo>
                    <a:pt x="699466" y="0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316" y="3420858"/>
              <a:ext cx="649605" cy="608965"/>
            </a:xfrm>
            <a:custGeom>
              <a:avLst/>
              <a:gdLst/>
              <a:ahLst/>
              <a:cxnLst/>
              <a:rect l="l" t="t" r="r" b="b"/>
              <a:pathLst>
                <a:path w="649605" h="608964">
                  <a:moveTo>
                    <a:pt x="220916" y="38862"/>
                  </a:moveTo>
                  <a:lnTo>
                    <a:pt x="214896" y="17983"/>
                  </a:lnTo>
                  <a:lnTo>
                    <a:pt x="196697" y="3873"/>
                  </a:lnTo>
                  <a:lnTo>
                    <a:pt x="178447" y="0"/>
                  </a:lnTo>
                  <a:lnTo>
                    <a:pt x="164084" y="3124"/>
                  </a:lnTo>
                  <a:lnTo>
                    <a:pt x="134124" y="29819"/>
                  </a:lnTo>
                  <a:lnTo>
                    <a:pt x="102031" y="86868"/>
                  </a:lnTo>
                  <a:lnTo>
                    <a:pt x="76644" y="156489"/>
                  </a:lnTo>
                  <a:lnTo>
                    <a:pt x="63754" y="189826"/>
                  </a:lnTo>
                  <a:lnTo>
                    <a:pt x="47752" y="232816"/>
                  </a:lnTo>
                  <a:lnTo>
                    <a:pt x="30543" y="282054"/>
                  </a:lnTo>
                  <a:lnTo>
                    <a:pt x="13995" y="334149"/>
                  </a:lnTo>
                  <a:lnTo>
                    <a:pt x="0" y="385686"/>
                  </a:lnTo>
                  <a:lnTo>
                    <a:pt x="9486" y="381723"/>
                  </a:lnTo>
                  <a:lnTo>
                    <a:pt x="32423" y="371449"/>
                  </a:lnTo>
                  <a:lnTo>
                    <a:pt x="60236" y="358178"/>
                  </a:lnTo>
                  <a:lnTo>
                    <a:pt x="84404" y="345211"/>
                  </a:lnTo>
                  <a:lnTo>
                    <a:pt x="104876" y="336727"/>
                  </a:lnTo>
                  <a:lnTo>
                    <a:pt x="124688" y="333032"/>
                  </a:lnTo>
                  <a:lnTo>
                    <a:pt x="139788" y="331635"/>
                  </a:lnTo>
                  <a:lnTo>
                    <a:pt x="146189" y="330047"/>
                  </a:lnTo>
                  <a:lnTo>
                    <a:pt x="205333" y="112522"/>
                  </a:lnTo>
                  <a:lnTo>
                    <a:pt x="214401" y="80518"/>
                  </a:lnTo>
                  <a:lnTo>
                    <a:pt x="219240" y="61417"/>
                  </a:lnTo>
                  <a:lnTo>
                    <a:pt x="220916" y="38862"/>
                  </a:lnTo>
                  <a:close/>
                </a:path>
                <a:path w="649605" h="608964">
                  <a:moveTo>
                    <a:pt x="428625" y="66179"/>
                  </a:moveTo>
                  <a:lnTo>
                    <a:pt x="426910" y="40589"/>
                  </a:lnTo>
                  <a:lnTo>
                    <a:pt x="420128" y="20967"/>
                  </a:lnTo>
                  <a:lnTo>
                    <a:pt x="406323" y="9182"/>
                  </a:lnTo>
                  <a:lnTo>
                    <a:pt x="387400" y="4279"/>
                  </a:lnTo>
                  <a:lnTo>
                    <a:pt x="367411" y="6692"/>
                  </a:lnTo>
                  <a:lnTo>
                    <a:pt x="332346" y="39268"/>
                  </a:lnTo>
                  <a:lnTo>
                    <a:pt x="303301" y="87223"/>
                  </a:lnTo>
                  <a:lnTo>
                    <a:pt x="211975" y="290626"/>
                  </a:lnTo>
                  <a:lnTo>
                    <a:pt x="236156" y="330530"/>
                  </a:lnTo>
                  <a:lnTo>
                    <a:pt x="255879" y="353034"/>
                  </a:lnTo>
                  <a:lnTo>
                    <a:pt x="281647" y="366445"/>
                  </a:lnTo>
                  <a:lnTo>
                    <a:pt x="323964" y="379056"/>
                  </a:lnTo>
                  <a:lnTo>
                    <a:pt x="329615" y="365848"/>
                  </a:lnTo>
                  <a:lnTo>
                    <a:pt x="339280" y="335991"/>
                  </a:lnTo>
                  <a:lnTo>
                    <a:pt x="352450" y="292315"/>
                  </a:lnTo>
                  <a:lnTo>
                    <a:pt x="358394" y="272643"/>
                  </a:lnTo>
                  <a:lnTo>
                    <a:pt x="362648" y="259613"/>
                  </a:lnTo>
                  <a:lnTo>
                    <a:pt x="367271" y="247383"/>
                  </a:lnTo>
                  <a:lnTo>
                    <a:pt x="374307" y="230136"/>
                  </a:lnTo>
                  <a:lnTo>
                    <a:pt x="399961" y="169722"/>
                  </a:lnTo>
                  <a:lnTo>
                    <a:pt x="413194" y="137769"/>
                  </a:lnTo>
                  <a:lnTo>
                    <a:pt x="421855" y="114427"/>
                  </a:lnTo>
                  <a:lnTo>
                    <a:pt x="426529" y="92519"/>
                  </a:lnTo>
                  <a:lnTo>
                    <a:pt x="428625" y="66179"/>
                  </a:lnTo>
                  <a:close/>
                </a:path>
                <a:path w="649605" h="608964">
                  <a:moveTo>
                    <a:pt x="649046" y="262267"/>
                  </a:moveTo>
                  <a:lnTo>
                    <a:pt x="648423" y="236118"/>
                  </a:lnTo>
                  <a:lnTo>
                    <a:pt x="640791" y="219938"/>
                  </a:lnTo>
                  <a:lnTo>
                    <a:pt x="628205" y="211074"/>
                  </a:lnTo>
                  <a:lnTo>
                    <a:pt x="612762" y="206883"/>
                  </a:lnTo>
                  <a:lnTo>
                    <a:pt x="597128" y="210261"/>
                  </a:lnTo>
                  <a:lnTo>
                    <a:pt x="555929" y="240436"/>
                  </a:lnTo>
                  <a:lnTo>
                    <a:pt x="514896" y="289039"/>
                  </a:lnTo>
                  <a:lnTo>
                    <a:pt x="485292" y="333870"/>
                  </a:lnTo>
                  <a:lnTo>
                    <a:pt x="422287" y="433374"/>
                  </a:lnTo>
                  <a:lnTo>
                    <a:pt x="399897" y="467969"/>
                  </a:lnTo>
                  <a:lnTo>
                    <a:pt x="381609" y="494957"/>
                  </a:lnTo>
                  <a:lnTo>
                    <a:pt x="378129" y="499745"/>
                  </a:lnTo>
                  <a:lnTo>
                    <a:pt x="379374" y="520573"/>
                  </a:lnTo>
                  <a:lnTo>
                    <a:pt x="383933" y="532003"/>
                  </a:lnTo>
                  <a:lnTo>
                    <a:pt x="395490" y="538086"/>
                  </a:lnTo>
                  <a:lnTo>
                    <a:pt x="417779" y="542836"/>
                  </a:lnTo>
                  <a:lnTo>
                    <a:pt x="444500" y="556247"/>
                  </a:lnTo>
                  <a:lnTo>
                    <a:pt x="465747" y="578637"/>
                  </a:lnTo>
                  <a:lnTo>
                    <a:pt x="479767" y="599655"/>
                  </a:lnTo>
                  <a:lnTo>
                    <a:pt x="484835" y="608965"/>
                  </a:lnTo>
                  <a:lnTo>
                    <a:pt x="494588" y="589178"/>
                  </a:lnTo>
                  <a:lnTo>
                    <a:pt x="521677" y="541451"/>
                  </a:lnTo>
                  <a:lnTo>
                    <a:pt x="568528" y="448259"/>
                  </a:lnTo>
                  <a:lnTo>
                    <a:pt x="594588" y="395312"/>
                  </a:lnTo>
                  <a:lnTo>
                    <a:pt x="619975" y="341147"/>
                  </a:lnTo>
                  <a:lnTo>
                    <a:pt x="639762" y="294043"/>
                  </a:lnTo>
                  <a:lnTo>
                    <a:pt x="649046" y="262267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7909" y="3571900"/>
              <a:ext cx="98120" cy="17622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705736" y="5472480"/>
            <a:ext cx="2603500" cy="2603500"/>
            <a:chOff x="8705736" y="5472480"/>
            <a:chExt cx="2603500" cy="26035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5736" y="5472480"/>
              <a:ext cx="2602992" cy="26029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29903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29903" y="589666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4170" y="6102195"/>
              <a:ext cx="1305560" cy="1096645"/>
            </a:xfrm>
            <a:custGeom>
              <a:avLst/>
              <a:gdLst/>
              <a:ahLst/>
              <a:cxnLst/>
              <a:rect l="l" t="t" r="r" b="b"/>
              <a:pathLst>
                <a:path w="1305559" h="1096645">
                  <a:moveTo>
                    <a:pt x="652755" y="0"/>
                  </a:moveTo>
                  <a:lnTo>
                    <a:pt x="635683" y="8514"/>
                  </a:lnTo>
                  <a:lnTo>
                    <a:pt x="627481" y="34037"/>
                  </a:lnTo>
                  <a:lnTo>
                    <a:pt x="626832" y="133654"/>
                  </a:lnTo>
                  <a:lnTo>
                    <a:pt x="623664" y="182640"/>
                  </a:lnTo>
                  <a:lnTo>
                    <a:pt x="614895" y="231814"/>
                  </a:lnTo>
                  <a:lnTo>
                    <a:pt x="596572" y="275426"/>
                  </a:lnTo>
                  <a:lnTo>
                    <a:pt x="563257" y="324296"/>
                  </a:lnTo>
                  <a:lnTo>
                    <a:pt x="568169" y="305767"/>
                  </a:lnTo>
                  <a:lnTo>
                    <a:pt x="569318" y="280620"/>
                  </a:lnTo>
                  <a:lnTo>
                    <a:pt x="568197" y="235154"/>
                  </a:lnTo>
                  <a:lnTo>
                    <a:pt x="567732" y="200689"/>
                  </a:lnTo>
                  <a:lnTo>
                    <a:pt x="565122" y="166322"/>
                  </a:lnTo>
                  <a:lnTo>
                    <a:pt x="553503" y="98413"/>
                  </a:lnTo>
                  <a:lnTo>
                    <a:pt x="529726" y="39039"/>
                  </a:lnTo>
                  <a:lnTo>
                    <a:pt x="482536" y="3582"/>
                  </a:lnTo>
                  <a:lnTo>
                    <a:pt x="462971" y="2378"/>
                  </a:lnTo>
                  <a:lnTo>
                    <a:pt x="443601" y="6189"/>
                  </a:lnTo>
                  <a:lnTo>
                    <a:pt x="406971" y="23102"/>
                  </a:lnTo>
                  <a:lnTo>
                    <a:pt x="366430" y="50109"/>
                  </a:lnTo>
                  <a:lnTo>
                    <a:pt x="329044" y="81235"/>
                  </a:lnTo>
                  <a:lnTo>
                    <a:pt x="294730" y="115897"/>
                  </a:lnTo>
                  <a:lnTo>
                    <a:pt x="263405" y="153510"/>
                  </a:lnTo>
                  <a:lnTo>
                    <a:pt x="234988" y="193491"/>
                  </a:lnTo>
                  <a:lnTo>
                    <a:pt x="209397" y="235256"/>
                  </a:lnTo>
                  <a:lnTo>
                    <a:pt x="185864" y="278785"/>
                  </a:lnTo>
                  <a:lnTo>
                    <a:pt x="164129" y="323191"/>
                  </a:lnTo>
                  <a:lnTo>
                    <a:pt x="143901" y="368313"/>
                  </a:lnTo>
                  <a:lnTo>
                    <a:pt x="124883" y="413988"/>
                  </a:lnTo>
                  <a:lnTo>
                    <a:pt x="106783" y="460055"/>
                  </a:lnTo>
                  <a:lnTo>
                    <a:pt x="89307" y="506352"/>
                  </a:lnTo>
                  <a:lnTo>
                    <a:pt x="72161" y="552718"/>
                  </a:lnTo>
                  <a:lnTo>
                    <a:pt x="55598" y="599766"/>
                  </a:lnTo>
                  <a:lnTo>
                    <a:pt x="40955" y="646318"/>
                  </a:lnTo>
                  <a:lnTo>
                    <a:pt x="28348" y="692768"/>
                  </a:lnTo>
                  <a:lnTo>
                    <a:pt x="17896" y="739511"/>
                  </a:lnTo>
                  <a:lnTo>
                    <a:pt x="9716" y="786944"/>
                  </a:lnTo>
                  <a:lnTo>
                    <a:pt x="3927" y="835461"/>
                  </a:lnTo>
                  <a:lnTo>
                    <a:pt x="647" y="885458"/>
                  </a:lnTo>
                  <a:lnTo>
                    <a:pt x="0" y="922394"/>
                  </a:lnTo>
                  <a:lnTo>
                    <a:pt x="2063" y="976534"/>
                  </a:lnTo>
                  <a:lnTo>
                    <a:pt x="10103" y="1033280"/>
                  </a:lnTo>
                  <a:lnTo>
                    <a:pt x="27385" y="1078034"/>
                  </a:lnTo>
                  <a:lnTo>
                    <a:pt x="57175" y="1096202"/>
                  </a:lnTo>
                  <a:lnTo>
                    <a:pt x="105088" y="1088673"/>
                  </a:lnTo>
                  <a:lnTo>
                    <a:pt x="147144" y="1069061"/>
                  </a:lnTo>
                  <a:lnTo>
                    <a:pt x="185511" y="1041877"/>
                  </a:lnTo>
                  <a:lnTo>
                    <a:pt x="222360" y="1011634"/>
                  </a:lnTo>
                  <a:lnTo>
                    <a:pt x="259860" y="982843"/>
                  </a:lnTo>
                  <a:lnTo>
                    <a:pt x="300180" y="960015"/>
                  </a:lnTo>
                  <a:lnTo>
                    <a:pt x="345490" y="947662"/>
                  </a:lnTo>
                  <a:lnTo>
                    <a:pt x="383068" y="948814"/>
                  </a:lnTo>
                  <a:lnTo>
                    <a:pt x="426134" y="953325"/>
                  </a:lnTo>
                  <a:lnTo>
                    <a:pt x="467082" y="951575"/>
                  </a:lnTo>
                  <a:lnTo>
                    <a:pt x="510902" y="912768"/>
                  </a:lnTo>
                  <a:lnTo>
                    <a:pt x="524552" y="861123"/>
                  </a:lnTo>
                  <a:lnTo>
                    <a:pt x="527793" y="804108"/>
                  </a:lnTo>
                  <a:lnTo>
                    <a:pt x="524168" y="737028"/>
                  </a:lnTo>
                  <a:lnTo>
                    <a:pt x="524560" y="703949"/>
                  </a:lnTo>
                  <a:lnTo>
                    <a:pt x="526680" y="665806"/>
                  </a:lnTo>
                  <a:lnTo>
                    <a:pt x="528995" y="596673"/>
                  </a:lnTo>
                  <a:lnTo>
                    <a:pt x="530821" y="558509"/>
                  </a:lnTo>
                  <a:lnTo>
                    <a:pt x="536743" y="484484"/>
                  </a:lnTo>
                  <a:lnTo>
                    <a:pt x="545044" y="447224"/>
                  </a:lnTo>
                  <a:lnTo>
                    <a:pt x="604086" y="354029"/>
                  </a:lnTo>
                  <a:lnTo>
                    <a:pt x="624494" y="322898"/>
                  </a:lnTo>
                  <a:lnTo>
                    <a:pt x="642429" y="289332"/>
                  </a:lnTo>
                  <a:lnTo>
                    <a:pt x="647960" y="276783"/>
                  </a:lnTo>
                  <a:lnTo>
                    <a:pt x="652767" y="263958"/>
                  </a:lnTo>
                  <a:lnTo>
                    <a:pt x="657562" y="276783"/>
                  </a:lnTo>
                  <a:lnTo>
                    <a:pt x="663092" y="289332"/>
                  </a:lnTo>
                  <a:lnTo>
                    <a:pt x="681027" y="322898"/>
                  </a:lnTo>
                  <a:lnTo>
                    <a:pt x="701435" y="354029"/>
                  </a:lnTo>
                  <a:lnTo>
                    <a:pt x="745197" y="414974"/>
                  </a:lnTo>
                  <a:lnTo>
                    <a:pt x="760476" y="447224"/>
                  </a:lnTo>
                  <a:lnTo>
                    <a:pt x="768778" y="484484"/>
                  </a:lnTo>
                  <a:lnTo>
                    <a:pt x="772665" y="522873"/>
                  </a:lnTo>
                  <a:lnTo>
                    <a:pt x="776521" y="596673"/>
                  </a:lnTo>
                  <a:lnTo>
                    <a:pt x="778839" y="665806"/>
                  </a:lnTo>
                  <a:lnTo>
                    <a:pt x="780960" y="703949"/>
                  </a:lnTo>
                  <a:lnTo>
                    <a:pt x="781353" y="737028"/>
                  </a:lnTo>
                  <a:lnTo>
                    <a:pt x="777728" y="804108"/>
                  </a:lnTo>
                  <a:lnTo>
                    <a:pt x="778306" y="837172"/>
                  </a:lnTo>
                  <a:lnTo>
                    <a:pt x="786139" y="887407"/>
                  </a:lnTo>
                  <a:lnTo>
                    <a:pt x="807211" y="933946"/>
                  </a:lnTo>
                  <a:lnTo>
                    <a:pt x="879387" y="953325"/>
                  </a:lnTo>
                  <a:lnTo>
                    <a:pt x="922452" y="948814"/>
                  </a:lnTo>
                  <a:lnTo>
                    <a:pt x="960030" y="947662"/>
                  </a:lnTo>
                  <a:lnTo>
                    <a:pt x="1005340" y="960015"/>
                  </a:lnTo>
                  <a:lnTo>
                    <a:pt x="1045659" y="982843"/>
                  </a:lnTo>
                  <a:lnTo>
                    <a:pt x="1083156" y="1011634"/>
                  </a:lnTo>
                  <a:lnTo>
                    <a:pt x="1120004" y="1041877"/>
                  </a:lnTo>
                  <a:lnTo>
                    <a:pt x="1158371" y="1069061"/>
                  </a:lnTo>
                  <a:lnTo>
                    <a:pt x="1200428" y="1088673"/>
                  </a:lnTo>
                  <a:lnTo>
                    <a:pt x="1248346" y="1096202"/>
                  </a:lnTo>
                  <a:lnTo>
                    <a:pt x="1278136" y="1078034"/>
                  </a:lnTo>
                  <a:lnTo>
                    <a:pt x="1295418" y="1033280"/>
                  </a:lnTo>
                  <a:lnTo>
                    <a:pt x="1303458" y="976534"/>
                  </a:lnTo>
                  <a:lnTo>
                    <a:pt x="1305521" y="922394"/>
                  </a:lnTo>
                  <a:lnTo>
                    <a:pt x="1304873" y="885458"/>
                  </a:lnTo>
                  <a:lnTo>
                    <a:pt x="1301593" y="835461"/>
                  </a:lnTo>
                  <a:lnTo>
                    <a:pt x="1295804" y="786944"/>
                  </a:lnTo>
                  <a:lnTo>
                    <a:pt x="1287625" y="739511"/>
                  </a:lnTo>
                  <a:lnTo>
                    <a:pt x="1277173" y="692768"/>
                  </a:lnTo>
                  <a:lnTo>
                    <a:pt x="1264566" y="646318"/>
                  </a:lnTo>
                  <a:lnTo>
                    <a:pt x="1249922" y="599766"/>
                  </a:lnTo>
                  <a:lnTo>
                    <a:pt x="1233360" y="552718"/>
                  </a:lnTo>
                  <a:lnTo>
                    <a:pt x="1216213" y="506352"/>
                  </a:lnTo>
                  <a:lnTo>
                    <a:pt x="1198737" y="460055"/>
                  </a:lnTo>
                  <a:lnTo>
                    <a:pt x="1180637" y="413988"/>
                  </a:lnTo>
                  <a:lnTo>
                    <a:pt x="1161620" y="368313"/>
                  </a:lnTo>
                  <a:lnTo>
                    <a:pt x="1141391" y="323191"/>
                  </a:lnTo>
                  <a:lnTo>
                    <a:pt x="1119657" y="278785"/>
                  </a:lnTo>
                  <a:lnTo>
                    <a:pt x="1096124" y="235256"/>
                  </a:lnTo>
                  <a:lnTo>
                    <a:pt x="1070532" y="193491"/>
                  </a:lnTo>
                  <a:lnTo>
                    <a:pt x="1042115" y="153510"/>
                  </a:lnTo>
                  <a:lnTo>
                    <a:pt x="1010791" y="115897"/>
                  </a:lnTo>
                  <a:lnTo>
                    <a:pt x="976476" y="81235"/>
                  </a:lnTo>
                  <a:lnTo>
                    <a:pt x="939090" y="50109"/>
                  </a:lnTo>
                  <a:lnTo>
                    <a:pt x="898550" y="23102"/>
                  </a:lnTo>
                  <a:lnTo>
                    <a:pt x="861920" y="6189"/>
                  </a:lnTo>
                  <a:lnTo>
                    <a:pt x="842550" y="2378"/>
                  </a:lnTo>
                  <a:lnTo>
                    <a:pt x="822985" y="3582"/>
                  </a:lnTo>
                  <a:lnTo>
                    <a:pt x="775795" y="39039"/>
                  </a:lnTo>
                  <a:lnTo>
                    <a:pt x="752017" y="98413"/>
                  </a:lnTo>
                  <a:lnTo>
                    <a:pt x="740398" y="166322"/>
                  </a:lnTo>
                  <a:lnTo>
                    <a:pt x="737323" y="235154"/>
                  </a:lnTo>
                  <a:lnTo>
                    <a:pt x="736198" y="280620"/>
                  </a:lnTo>
                  <a:lnTo>
                    <a:pt x="737346" y="305767"/>
                  </a:lnTo>
                  <a:lnTo>
                    <a:pt x="742263" y="324296"/>
                  </a:lnTo>
                  <a:lnTo>
                    <a:pt x="723615" y="298387"/>
                  </a:lnTo>
                  <a:lnTo>
                    <a:pt x="698029" y="253780"/>
                  </a:lnTo>
                  <a:lnTo>
                    <a:pt x="681856" y="182640"/>
                  </a:lnTo>
                  <a:lnTo>
                    <a:pt x="678689" y="133654"/>
                  </a:lnTo>
                  <a:lnTo>
                    <a:pt x="678040" y="34037"/>
                  </a:lnTo>
                  <a:lnTo>
                    <a:pt x="669831" y="8504"/>
                  </a:lnTo>
                  <a:lnTo>
                    <a:pt x="652755" y="0"/>
                  </a:lnTo>
                  <a:close/>
                </a:path>
              </a:pathLst>
            </a:custGeom>
            <a:solidFill>
              <a:srgbClr val="FFE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63861" y="6600926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4" h="617854">
                  <a:moveTo>
                    <a:pt x="488573" y="484632"/>
                  </a:moveTo>
                  <a:lnTo>
                    <a:pt x="78634" y="484632"/>
                  </a:lnTo>
                  <a:lnTo>
                    <a:pt x="83591" y="495985"/>
                  </a:lnTo>
                  <a:lnTo>
                    <a:pt x="107705" y="533739"/>
                  </a:lnTo>
                  <a:lnTo>
                    <a:pt x="140601" y="564045"/>
                  </a:lnTo>
                  <a:lnTo>
                    <a:pt x="194111" y="593051"/>
                  </a:lnTo>
                  <a:lnTo>
                    <a:pt x="252641" y="610019"/>
                  </a:lnTo>
                  <a:lnTo>
                    <a:pt x="304650" y="616389"/>
                  </a:lnTo>
                  <a:lnTo>
                    <a:pt x="330850" y="617293"/>
                  </a:lnTo>
                  <a:lnTo>
                    <a:pt x="357060" y="616978"/>
                  </a:lnTo>
                  <a:lnTo>
                    <a:pt x="401605" y="613300"/>
                  </a:lnTo>
                  <a:lnTo>
                    <a:pt x="441921" y="595439"/>
                  </a:lnTo>
                  <a:lnTo>
                    <a:pt x="475427" y="548754"/>
                  </a:lnTo>
                  <a:lnTo>
                    <a:pt x="489330" y="492772"/>
                  </a:lnTo>
                  <a:lnTo>
                    <a:pt x="488573" y="484632"/>
                  </a:lnTo>
                  <a:close/>
                </a:path>
                <a:path w="489584" h="617854">
                  <a:moveTo>
                    <a:pt x="110567" y="82783"/>
                  </a:moveTo>
                  <a:lnTo>
                    <a:pt x="72189" y="91392"/>
                  </a:lnTo>
                  <a:lnTo>
                    <a:pt x="67699" y="95483"/>
                  </a:lnTo>
                  <a:lnTo>
                    <a:pt x="67814" y="100409"/>
                  </a:lnTo>
                  <a:lnTo>
                    <a:pt x="70053" y="139814"/>
                  </a:lnTo>
                  <a:lnTo>
                    <a:pt x="77458" y="193257"/>
                  </a:lnTo>
                  <a:lnTo>
                    <a:pt x="80888" y="208760"/>
                  </a:lnTo>
                  <a:lnTo>
                    <a:pt x="81826" y="219887"/>
                  </a:lnTo>
                  <a:lnTo>
                    <a:pt x="76201" y="237193"/>
                  </a:lnTo>
                  <a:lnTo>
                    <a:pt x="64612" y="265210"/>
                  </a:lnTo>
                  <a:lnTo>
                    <a:pt x="52359" y="297204"/>
                  </a:lnTo>
                  <a:lnTo>
                    <a:pt x="44742" y="326440"/>
                  </a:lnTo>
                  <a:lnTo>
                    <a:pt x="43876" y="350727"/>
                  </a:lnTo>
                  <a:lnTo>
                    <a:pt x="46653" y="372362"/>
                  </a:lnTo>
                  <a:lnTo>
                    <a:pt x="50535" y="391347"/>
                  </a:lnTo>
                  <a:lnTo>
                    <a:pt x="52984" y="407682"/>
                  </a:lnTo>
                  <a:lnTo>
                    <a:pt x="51108" y="422271"/>
                  </a:lnTo>
                  <a:lnTo>
                    <a:pt x="45035" y="436089"/>
                  </a:lnTo>
                  <a:lnTo>
                    <a:pt x="36755" y="449245"/>
                  </a:lnTo>
                  <a:lnTo>
                    <a:pt x="28257" y="461848"/>
                  </a:lnTo>
                  <a:lnTo>
                    <a:pt x="19373" y="481681"/>
                  </a:lnTo>
                  <a:lnTo>
                    <a:pt x="10156" y="509241"/>
                  </a:lnTo>
                  <a:lnTo>
                    <a:pt x="2917" y="533739"/>
                  </a:lnTo>
                  <a:lnTo>
                    <a:pt x="0" y="544271"/>
                  </a:lnTo>
                  <a:lnTo>
                    <a:pt x="8538" y="553534"/>
                  </a:lnTo>
                  <a:lnTo>
                    <a:pt x="14066" y="558563"/>
                  </a:lnTo>
                  <a:lnTo>
                    <a:pt x="18997" y="561103"/>
                  </a:lnTo>
                  <a:lnTo>
                    <a:pt x="25742" y="562902"/>
                  </a:lnTo>
                  <a:lnTo>
                    <a:pt x="37795" y="563989"/>
                  </a:lnTo>
                  <a:lnTo>
                    <a:pt x="47778" y="562456"/>
                  </a:lnTo>
                  <a:lnTo>
                    <a:pt x="54584" y="560167"/>
                  </a:lnTo>
                  <a:lnTo>
                    <a:pt x="57099" y="558990"/>
                  </a:lnTo>
                  <a:lnTo>
                    <a:pt x="67871" y="510228"/>
                  </a:lnTo>
                  <a:lnTo>
                    <a:pt x="74221" y="487411"/>
                  </a:lnTo>
                  <a:lnTo>
                    <a:pt x="78634" y="484632"/>
                  </a:lnTo>
                  <a:lnTo>
                    <a:pt x="488573" y="484632"/>
                  </a:lnTo>
                  <a:lnTo>
                    <a:pt x="486085" y="457907"/>
                  </a:lnTo>
                  <a:lnTo>
                    <a:pt x="477077" y="409490"/>
                  </a:lnTo>
                  <a:lnTo>
                    <a:pt x="468365" y="360757"/>
                  </a:lnTo>
                  <a:lnTo>
                    <a:pt x="466013" y="324942"/>
                  </a:lnTo>
                  <a:lnTo>
                    <a:pt x="467128" y="295897"/>
                  </a:lnTo>
                  <a:lnTo>
                    <a:pt x="461519" y="263558"/>
                  </a:lnTo>
                  <a:lnTo>
                    <a:pt x="444502" y="233650"/>
                  </a:lnTo>
                  <a:lnTo>
                    <a:pt x="411391" y="211899"/>
                  </a:lnTo>
                  <a:lnTo>
                    <a:pt x="399114" y="208699"/>
                  </a:lnTo>
                  <a:lnTo>
                    <a:pt x="369125" y="208699"/>
                  </a:lnTo>
                  <a:lnTo>
                    <a:pt x="361074" y="190561"/>
                  </a:lnTo>
                  <a:lnTo>
                    <a:pt x="358246" y="179612"/>
                  </a:lnTo>
                  <a:lnTo>
                    <a:pt x="359079" y="176606"/>
                  </a:lnTo>
                  <a:lnTo>
                    <a:pt x="268160" y="176606"/>
                  </a:lnTo>
                  <a:lnTo>
                    <a:pt x="227718" y="164133"/>
                  </a:lnTo>
                  <a:lnTo>
                    <a:pt x="209880" y="161594"/>
                  </a:lnTo>
                  <a:lnTo>
                    <a:pt x="211541" y="155714"/>
                  </a:lnTo>
                  <a:lnTo>
                    <a:pt x="136588" y="155714"/>
                  </a:lnTo>
                  <a:lnTo>
                    <a:pt x="118033" y="85953"/>
                  </a:lnTo>
                  <a:lnTo>
                    <a:pt x="114481" y="83622"/>
                  </a:lnTo>
                  <a:lnTo>
                    <a:pt x="110567" y="82783"/>
                  </a:lnTo>
                  <a:close/>
                </a:path>
                <a:path w="489584" h="617854">
                  <a:moveTo>
                    <a:pt x="380228" y="206598"/>
                  </a:moveTo>
                  <a:lnTo>
                    <a:pt x="371968" y="207811"/>
                  </a:lnTo>
                  <a:lnTo>
                    <a:pt x="369125" y="208699"/>
                  </a:lnTo>
                  <a:lnTo>
                    <a:pt x="399114" y="208699"/>
                  </a:lnTo>
                  <a:lnTo>
                    <a:pt x="393503" y="207236"/>
                  </a:lnTo>
                  <a:lnTo>
                    <a:pt x="380228" y="206598"/>
                  </a:lnTo>
                  <a:close/>
                </a:path>
                <a:path w="489584" h="617854">
                  <a:moveTo>
                    <a:pt x="419011" y="155525"/>
                  </a:moveTo>
                  <a:lnTo>
                    <a:pt x="378307" y="155525"/>
                  </a:lnTo>
                  <a:lnTo>
                    <a:pt x="387465" y="156241"/>
                  </a:lnTo>
                  <a:lnTo>
                    <a:pt x="400608" y="160629"/>
                  </a:lnTo>
                  <a:lnTo>
                    <a:pt x="411289" y="166733"/>
                  </a:lnTo>
                  <a:lnTo>
                    <a:pt x="423406" y="175369"/>
                  </a:lnTo>
                  <a:lnTo>
                    <a:pt x="433336" y="183084"/>
                  </a:lnTo>
                  <a:lnTo>
                    <a:pt x="437451" y="186423"/>
                  </a:lnTo>
                  <a:lnTo>
                    <a:pt x="440816" y="181508"/>
                  </a:lnTo>
                  <a:lnTo>
                    <a:pt x="419011" y="155525"/>
                  </a:lnTo>
                  <a:close/>
                </a:path>
                <a:path w="489584" h="617854">
                  <a:moveTo>
                    <a:pt x="316094" y="134233"/>
                  </a:moveTo>
                  <a:lnTo>
                    <a:pt x="230481" y="134233"/>
                  </a:lnTo>
                  <a:lnTo>
                    <a:pt x="239574" y="135947"/>
                  </a:lnTo>
                  <a:lnTo>
                    <a:pt x="248831" y="141318"/>
                  </a:lnTo>
                  <a:lnTo>
                    <a:pt x="268160" y="176606"/>
                  </a:lnTo>
                  <a:lnTo>
                    <a:pt x="359079" y="176606"/>
                  </a:lnTo>
                  <a:lnTo>
                    <a:pt x="360511" y="171440"/>
                  </a:lnTo>
                  <a:lnTo>
                    <a:pt x="361263" y="170421"/>
                  </a:lnTo>
                  <a:lnTo>
                    <a:pt x="335864" y="170421"/>
                  </a:lnTo>
                  <a:lnTo>
                    <a:pt x="326238" y="153058"/>
                  </a:lnTo>
                  <a:lnTo>
                    <a:pt x="316094" y="134233"/>
                  </a:lnTo>
                  <a:close/>
                </a:path>
                <a:path w="489584" h="617854">
                  <a:moveTo>
                    <a:pt x="351535" y="134683"/>
                  </a:moveTo>
                  <a:lnTo>
                    <a:pt x="335619" y="139370"/>
                  </a:lnTo>
                  <a:lnTo>
                    <a:pt x="332482" y="152383"/>
                  </a:lnTo>
                  <a:lnTo>
                    <a:pt x="332424" y="153058"/>
                  </a:lnTo>
                  <a:lnTo>
                    <a:pt x="334799" y="166119"/>
                  </a:lnTo>
                  <a:lnTo>
                    <a:pt x="335864" y="170421"/>
                  </a:lnTo>
                  <a:lnTo>
                    <a:pt x="361263" y="170421"/>
                  </a:lnTo>
                  <a:lnTo>
                    <a:pt x="367782" y="161594"/>
                  </a:lnTo>
                  <a:lnTo>
                    <a:pt x="372083" y="157613"/>
                  </a:lnTo>
                  <a:lnTo>
                    <a:pt x="378307" y="155525"/>
                  </a:lnTo>
                  <a:lnTo>
                    <a:pt x="419011" y="155525"/>
                  </a:lnTo>
                  <a:lnTo>
                    <a:pt x="418695" y="155149"/>
                  </a:lnTo>
                  <a:lnTo>
                    <a:pt x="405657" y="143497"/>
                  </a:lnTo>
                  <a:lnTo>
                    <a:pt x="367690" y="143497"/>
                  </a:lnTo>
                  <a:lnTo>
                    <a:pt x="367436" y="136397"/>
                  </a:lnTo>
                  <a:lnTo>
                    <a:pt x="351535" y="134683"/>
                  </a:lnTo>
                  <a:close/>
                </a:path>
                <a:path w="489584" h="617854">
                  <a:moveTo>
                    <a:pt x="173088" y="15011"/>
                  </a:moveTo>
                  <a:lnTo>
                    <a:pt x="166027" y="23837"/>
                  </a:lnTo>
                  <a:lnTo>
                    <a:pt x="167195" y="33261"/>
                  </a:lnTo>
                  <a:lnTo>
                    <a:pt x="167195" y="45034"/>
                  </a:lnTo>
                  <a:lnTo>
                    <a:pt x="165908" y="57009"/>
                  </a:lnTo>
                  <a:lnTo>
                    <a:pt x="162193" y="73729"/>
                  </a:lnTo>
                  <a:lnTo>
                    <a:pt x="156270" y="92879"/>
                  </a:lnTo>
                  <a:lnTo>
                    <a:pt x="148361" y="112140"/>
                  </a:lnTo>
                  <a:lnTo>
                    <a:pt x="141555" y="129381"/>
                  </a:lnTo>
                  <a:lnTo>
                    <a:pt x="138060" y="143200"/>
                  </a:lnTo>
                  <a:lnTo>
                    <a:pt x="136772" y="152383"/>
                  </a:lnTo>
                  <a:lnTo>
                    <a:pt x="136588" y="155714"/>
                  </a:lnTo>
                  <a:lnTo>
                    <a:pt x="211541" y="155714"/>
                  </a:lnTo>
                  <a:lnTo>
                    <a:pt x="212780" y="151328"/>
                  </a:lnTo>
                  <a:lnTo>
                    <a:pt x="215126" y="145330"/>
                  </a:lnTo>
                  <a:lnTo>
                    <a:pt x="218161" y="141283"/>
                  </a:lnTo>
                  <a:lnTo>
                    <a:pt x="223126" y="136867"/>
                  </a:lnTo>
                  <a:lnTo>
                    <a:pt x="230481" y="134233"/>
                  </a:lnTo>
                  <a:lnTo>
                    <a:pt x="316094" y="134233"/>
                  </a:lnTo>
                  <a:lnTo>
                    <a:pt x="307690" y="118637"/>
                  </a:lnTo>
                  <a:lnTo>
                    <a:pt x="287259" y="79938"/>
                  </a:lnTo>
                  <a:lnTo>
                    <a:pt x="282701" y="70929"/>
                  </a:lnTo>
                  <a:lnTo>
                    <a:pt x="194284" y="70929"/>
                  </a:lnTo>
                  <a:lnTo>
                    <a:pt x="190461" y="38557"/>
                  </a:lnTo>
                  <a:lnTo>
                    <a:pt x="187807" y="15747"/>
                  </a:lnTo>
                  <a:lnTo>
                    <a:pt x="173088" y="15011"/>
                  </a:lnTo>
                  <a:close/>
                </a:path>
                <a:path w="489584" h="617854">
                  <a:moveTo>
                    <a:pt x="391273" y="139206"/>
                  </a:moveTo>
                  <a:lnTo>
                    <a:pt x="373272" y="142274"/>
                  </a:lnTo>
                  <a:lnTo>
                    <a:pt x="367690" y="143497"/>
                  </a:lnTo>
                  <a:lnTo>
                    <a:pt x="405657" y="143497"/>
                  </a:lnTo>
                  <a:lnTo>
                    <a:pt x="404290" y="142274"/>
                  </a:lnTo>
                  <a:lnTo>
                    <a:pt x="391273" y="139206"/>
                  </a:lnTo>
                  <a:close/>
                </a:path>
                <a:path w="489584" h="617854">
                  <a:moveTo>
                    <a:pt x="226656" y="1460"/>
                  </a:moveTo>
                  <a:lnTo>
                    <a:pt x="218706" y="6769"/>
                  </a:lnTo>
                  <a:lnTo>
                    <a:pt x="216549" y="29077"/>
                  </a:lnTo>
                  <a:lnTo>
                    <a:pt x="214880" y="42216"/>
                  </a:lnTo>
                  <a:lnTo>
                    <a:pt x="212845" y="51319"/>
                  </a:lnTo>
                  <a:lnTo>
                    <a:pt x="209588" y="61518"/>
                  </a:lnTo>
                  <a:lnTo>
                    <a:pt x="207822" y="66814"/>
                  </a:lnTo>
                  <a:lnTo>
                    <a:pt x="194284" y="70929"/>
                  </a:lnTo>
                  <a:lnTo>
                    <a:pt x="282701" y="70929"/>
                  </a:lnTo>
                  <a:lnTo>
                    <a:pt x="271983" y="49745"/>
                  </a:lnTo>
                  <a:lnTo>
                    <a:pt x="265069" y="31640"/>
                  </a:lnTo>
                  <a:lnTo>
                    <a:pt x="261907" y="17068"/>
                  </a:lnTo>
                  <a:lnTo>
                    <a:pt x="261062" y="7354"/>
                  </a:lnTo>
                  <a:lnTo>
                    <a:pt x="261099" y="3822"/>
                  </a:lnTo>
                  <a:lnTo>
                    <a:pt x="255515" y="1625"/>
                  </a:lnTo>
                  <a:lnTo>
                    <a:pt x="232917" y="1625"/>
                  </a:lnTo>
                  <a:lnTo>
                    <a:pt x="226656" y="1460"/>
                  </a:lnTo>
                  <a:close/>
                </a:path>
                <a:path w="489584" h="617854">
                  <a:moveTo>
                    <a:pt x="251383" y="0"/>
                  </a:moveTo>
                  <a:lnTo>
                    <a:pt x="232917" y="1625"/>
                  </a:lnTo>
                  <a:lnTo>
                    <a:pt x="255515" y="1625"/>
                  </a:lnTo>
                  <a:lnTo>
                    <a:pt x="251383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885" y="8701113"/>
            <a:ext cx="992102" cy="140392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308" y="5694745"/>
            <a:ext cx="1197857" cy="213999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8693036" y="2875330"/>
            <a:ext cx="2603500" cy="2603500"/>
            <a:chOff x="8693036" y="2875330"/>
            <a:chExt cx="2603500" cy="260350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036" y="2875330"/>
              <a:ext cx="2602992" cy="26029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17203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17203" y="32995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08706" y="3455197"/>
              <a:ext cx="1383030" cy="1584960"/>
            </a:xfrm>
            <a:custGeom>
              <a:avLst/>
              <a:gdLst/>
              <a:ahLst/>
              <a:cxnLst/>
              <a:rect l="l" t="t" r="r" b="b"/>
              <a:pathLst>
                <a:path w="1383029" h="1584960">
                  <a:moveTo>
                    <a:pt x="677419" y="0"/>
                  </a:moveTo>
                  <a:lnTo>
                    <a:pt x="635573" y="4342"/>
                  </a:lnTo>
                  <a:lnTo>
                    <a:pt x="591814" y="17114"/>
                  </a:lnTo>
                  <a:lnTo>
                    <a:pt x="545143" y="40747"/>
                  </a:lnTo>
                  <a:lnTo>
                    <a:pt x="494563" y="77675"/>
                  </a:lnTo>
                  <a:lnTo>
                    <a:pt x="455043" y="122821"/>
                  </a:lnTo>
                  <a:lnTo>
                    <a:pt x="428300" y="176928"/>
                  </a:lnTo>
                  <a:lnTo>
                    <a:pt x="412067" y="235497"/>
                  </a:lnTo>
                  <a:lnTo>
                    <a:pt x="404079" y="294032"/>
                  </a:lnTo>
                  <a:lnTo>
                    <a:pt x="402068" y="348036"/>
                  </a:lnTo>
                  <a:lnTo>
                    <a:pt x="403769" y="393011"/>
                  </a:lnTo>
                  <a:lnTo>
                    <a:pt x="409244" y="437885"/>
                  </a:lnTo>
                  <a:lnTo>
                    <a:pt x="432364" y="482745"/>
                  </a:lnTo>
                  <a:lnTo>
                    <a:pt x="458022" y="515206"/>
                  </a:lnTo>
                  <a:lnTo>
                    <a:pt x="484188" y="540875"/>
                  </a:lnTo>
                  <a:lnTo>
                    <a:pt x="508830" y="565353"/>
                  </a:lnTo>
                  <a:lnTo>
                    <a:pt x="529917" y="594247"/>
                  </a:lnTo>
                  <a:lnTo>
                    <a:pt x="545418" y="633159"/>
                  </a:lnTo>
                  <a:lnTo>
                    <a:pt x="553300" y="687694"/>
                  </a:lnTo>
                  <a:lnTo>
                    <a:pt x="554554" y="714321"/>
                  </a:lnTo>
                  <a:lnTo>
                    <a:pt x="554396" y="731312"/>
                  </a:lnTo>
                  <a:lnTo>
                    <a:pt x="543188" y="773749"/>
                  </a:lnTo>
                  <a:lnTo>
                    <a:pt x="504259" y="808552"/>
                  </a:lnTo>
                  <a:lnTo>
                    <a:pt x="434733" y="832639"/>
                  </a:lnTo>
                  <a:lnTo>
                    <a:pt x="370730" y="851378"/>
                  </a:lnTo>
                  <a:lnTo>
                    <a:pt x="314655" y="865055"/>
                  </a:lnTo>
                  <a:lnTo>
                    <a:pt x="263608" y="876586"/>
                  </a:lnTo>
                  <a:lnTo>
                    <a:pt x="214693" y="888888"/>
                  </a:lnTo>
                  <a:lnTo>
                    <a:pt x="176957" y="909264"/>
                  </a:lnTo>
                  <a:lnTo>
                    <a:pt x="146060" y="943745"/>
                  </a:lnTo>
                  <a:lnTo>
                    <a:pt x="119970" y="987470"/>
                  </a:lnTo>
                  <a:lnTo>
                    <a:pt x="96654" y="1035579"/>
                  </a:lnTo>
                  <a:lnTo>
                    <a:pt x="74079" y="1083210"/>
                  </a:lnTo>
                  <a:lnTo>
                    <a:pt x="46409" y="1140927"/>
                  </a:lnTo>
                  <a:lnTo>
                    <a:pt x="22733" y="1193510"/>
                  </a:lnTo>
                  <a:lnTo>
                    <a:pt x="6209" y="1231786"/>
                  </a:lnTo>
                  <a:lnTo>
                    <a:pt x="0" y="1246583"/>
                  </a:lnTo>
                  <a:lnTo>
                    <a:pt x="147075" y="1446753"/>
                  </a:lnTo>
                  <a:lnTo>
                    <a:pt x="267303" y="1548684"/>
                  </a:lnTo>
                  <a:lnTo>
                    <a:pt x="424763" y="1584065"/>
                  </a:lnTo>
                  <a:lnTo>
                    <a:pt x="683539" y="1584581"/>
                  </a:lnTo>
                  <a:lnTo>
                    <a:pt x="994631" y="1525228"/>
                  </a:lnTo>
                  <a:lnTo>
                    <a:pt x="1212535" y="1403604"/>
                  </a:lnTo>
                  <a:lnTo>
                    <a:pt x="1340728" y="1283702"/>
                  </a:lnTo>
                  <a:lnTo>
                    <a:pt x="1382687" y="1229514"/>
                  </a:lnTo>
                  <a:lnTo>
                    <a:pt x="1373214" y="1187852"/>
                  </a:lnTo>
                  <a:lnTo>
                    <a:pt x="1351477" y="1128416"/>
                  </a:lnTo>
                  <a:lnTo>
                    <a:pt x="1305592" y="1035460"/>
                  </a:lnTo>
                  <a:lnTo>
                    <a:pt x="1280255" y="987115"/>
                  </a:lnTo>
                  <a:lnTo>
                    <a:pt x="1252651" y="943213"/>
                  </a:lnTo>
                  <a:lnTo>
                    <a:pt x="1222258" y="908791"/>
                  </a:lnTo>
                  <a:lnTo>
                    <a:pt x="1188554" y="888888"/>
                  </a:lnTo>
                  <a:lnTo>
                    <a:pt x="1139859" y="875863"/>
                  </a:lnTo>
                  <a:lnTo>
                    <a:pt x="1088788" y="864412"/>
                  </a:lnTo>
                  <a:lnTo>
                    <a:pt x="1032590" y="851136"/>
                  </a:lnTo>
                  <a:lnTo>
                    <a:pt x="968514" y="832639"/>
                  </a:lnTo>
                  <a:lnTo>
                    <a:pt x="923343" y="818841"/>
                  </a:lnTo>
                  <a:lnTo>
                    <a:pt x="899175" y="812200"/>
                  </a:lnTo>
                  <a:lnTo>
                    <a:pt x="850264" y="776940"/>
                  </a:lnTo>
                  <a:lnTo>
                    <a:pt x="841760" y="723285"/>
                  </a:lnTo>
                  <a:lnTo>
                    <a:pt x="844740" y="699962"/>
                  </a:lnTo>
                  <a:lnTo>
                    <a:pt x="853075" y="689779"/>
                  </a:lnTo>
                  <a:lnTo>
                    <a:pt x="872359" y="681301"/>
                  </a:lnTo>
                  <a:lnTo>
                    <a:pt x="898182" y="676379"/>
                  </a:lnTo>
                  <a:lnTo>
                    <a:pt x="981067" y="676379"/>
                  </a:lnTo>
                  <a:lnTo>
                    <a:pt x="995977" y="668815"/>
                  </a:lnTo>
                  <a:lnTo>
                    <a:pt x="1007033" y="648667"/>
                  </a:lnTo>
                  <a:lnTo>
                    <a:pt x="1009274" y="627809"/>
                  </a:lnTo>
                  <a:lnTo>
                    <a:pt x="1006797" y="612172"/>
                  </a:lnTo>
                  <a:lnTo>
                    <a:pt x="1003974" y="601724"/>
                  </a:lnTo>
                  <a:lnTo>
                    <a:pt x="1005179" y="596432"/>
                  </a:lnTo>
                  <a:lnTo>
                    <a:pt x="1011415" y="592800"/>
                  </a:lnTo>
                  <a:lnTo>
                    <a:pt x="1012024" y="582805"/>
                  </a:lnTo>
                  <a:lnTo>
                    <a:pt x="1008718" y="575246"/>
                  </a:lnTo>
                  <a:lnTo>
                    <a:pt x="1000863" y="568349"/>
                  </a:lnTo>
                  <a:lnTo>
                    <a:pt x="992895" y="563324"/>
                  </a:lnTo>
                  <a:lnTo>
                    <a:pt x="989253" y="561380"/>
                  </a:lnTo>
                  <a:lnTo>
                    <a:pt x="1004422" y="560357"/>
                  </a:lnTo>
                  <a:lnTo>
                    <a:pt x="1012493" y="558527"/>
                  </a:lnTo>
                  <a:lnTo>
                    <a:pt x="1016180" y="554552"/>
                  </a:lnTo>
                  <a:lnTo>
                    <a:pt x="1018197" y="547093"/>
                  </a:lnTo>
                  <a:lnTo>
                    <a:pt x="1018614" y="538612"/>
                  </a:lnTo>
                  <a:lnTo>
                    <a:pt x="1016874" y="531600"/>
                  </a:lnTo>
                  <a:lnTo>
                    <a:pt x="1014752" y="524752"/>
                  </a:lnTo>
                  <a:lnTo>
                    <a:pt x="1014018" y="516765"/>
                  </a:lnTo>
                  <a:lnTo>
                    <a:pt x="1041410" y="489570"/>
                  </a:lnTo>
                  <a:lnTo>
                    <a:pt x="1049574" y="484081"/>
                  </a:lnTo>
                  <a:lnTo>
                    <a:pt x="1055739" y="474335"/>
                  </a:lnTo>
                  <a:lnTo>
                    <a:pt x="1059586" y="459374"/>
                  </a:lnTo>
                  <a:lnTo>
                    <a:pt x="1056694" y="448367"/>
                  </a:lnTo>
                  <a:lnTo>
                    <a:pt x="1048046" y="432329"/>
                  </a:lnTo>
                  <a:lnTo>
                    <a:pt x="1026553" y="397893"/>
                  </a:lnTo>
                  <a:lnTo>
                    <a:pt x="1017640" y="382803"/>
                  </a:lnTo>
                  <a:lnTo>
                    <a:pt x="1004720" y="360463"/>
                  </a:lnTo>
                  <a:lnTo>
                    <a:pt x="999286" y="351474"/>
                  </a:lnTo>
                  <a:lnTo>
                    <a:pt x="998600" y="342837"/>
                  </a:lnTo>
                  <a:lnTo>
                    <a:pt x="1003349" y="332761"/>
                  </a:lnTo>
                  <a:lnTo>
                    <a:pt x="1009800" y="322742"/>
                  </a:lnTo>
                  <a:lnTo>
                    <a:pt x="1014222" y="314276"/>
                  </a:lnTo>
                  <a:lnTo>
                    <a:pt x="1018659" y="286133"/>
                  </a:lnTo>
                  <a:lnTo>
                    <a:pt x="1017571" y="256086"/>
                  </a:lnTo>
                  <a:lnTo>
                    <a:pt x="1013821" y="224499"/>
                  </a:lnTo>
                  <a:lnTo>
                    <a:pt x="1010272" y="191734"/>
                  </a:lnTo>
                  <a:lnTo>
                    <a:pt x="991284" y="145976"/>
                  </a:lnTo>
                  <a:lnTo>
                    <a:pt x="937815" y="87106"/>
                  </a:lnTo>
                  <a:lnTo>
                    <a:pt x="897441" y="58350"/>
                  </a:lnTo>
                  <a:lnTo>
                    <a:pt x="847594" y="33030"/>
                  </a:lnTo>
                  <a:lnTo>
                    <a:pt x="787992" y="13385"/>
                  </a:lnTo>
                  <a:lnTo>
                    <a:pt x="718350" y="1653"/>
                  </a:lnTo>
                  <a:lnTo>
                    <a:pt x="677419" y="0"/>
                  </a:lnTo>
                  <a:close/>
                </a:path>
                <a:path w="1383029" h="1584960">
                  <a:moveTo>
                    <a:pt x="981067" y="676379"/>
                  </a:moveTo>
                  <a:lnTo>
                    <a:pt x="898182" y="676379"/>
                  </a:lnTo>
                  <a:lnTo>
                    <a:pt x="926134" y="676861"/>
                  </a:lnTo>
                  <a:lnTo>
                    <a:pt x="953843" y="679709"/>
                  </a:lnTo>
                  <a:lnTo>
                    <a:pt x="977685" y="678095"/>
                  </a:lnTo>
                  <a:lnTo>
                    <a:pt x="981067" y="676379"/>
                  </a:lnTo>
                  <a:close/>
                </a:path>
              </a:pathLst>
            </a:custGeom>
            <a:solidFill>
              <a:srgbClr val="8D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78753" y="3961495"/>
              <a:ext cx="320675" cy="1081405"/>
            </a:xfrm>
            <a:custGeom>
              <a:avLst/>
              <a:gdLst/>
              <a:ahLst/>
              <a:cxnLst/>
              <a:rect l="l" t="t" r="r" b="b"/>
              <a:pathLst>
                <a:path w="320675" h="1081404">
                  <a:moveTo>
                    <a:pt x="78551" y="0"/>
                  </a:moveTo>
                  <a:lnTo>
                    <a:pt x="41078" y="9778"/>
                  </a:lnTo>
                  <a:lnTo>
                    <a:pt x="5211" y="80202"/>
                  </a:lnTo>
                  <a:lnTo>
                    <a:pt x="1357" y="118875"/>
                  </a:lnTo>
                  <a:lnTo>
                    <a:pt x="0" y="235996"/>
                  </a:lnTo>
                  <a:lnTo>
                    <a:pt x="1073" y="525372"/>
                  </a:lnTo>
                  <a:lnTo>
                    <a:pt x="4513" y="1080810"/>
                  </a:lnTo>
                  <a:lnTo>
                    <a:pt x="49915" y="1080810"/>
                  </a:lnTo>
                  <a:lnTo>
                    <a:pt x="48311" y="940135"/>
                  </a:lnTo>
                  <a:lnTo>
                    <a:pt x="45670" y="625779"/>
                  </a:lnTo>
                  <a:lnTo>
                    <a:pt x="45254" y="299244"/>
                  </a:lnTo>
                  <a:lnTo>
                    <a:pt x="50322" y="122036"/>
                  </a:lnTo>
                  <a:lnTo>
                    <a:pt x="62281" y="84482"/>
                  </a:lnTo>
                  <a:lnTo>
                    <a:pt x="123706" y="39997"/>
                  </a:lnTo>
                  <a:lnTo>
                    <a:pt x="180243" y="39905"/>
                  </a:lnTo>
                  <a:lnTo>
                    <a:pt x="221006" y="45123"/>
                  </a:lnTo>
                  <a:lnTo>
                    <a:pt x="320120" y="56580"/>
                  </a:lnTo>
                  <a:lnTo>
                    <a:pt x="298274" y="49819"/>
                  </a:lnTo>
                  <a:lnTo>
                    <a:pt x="246391" y="34257"/>
                  </a:lnTo>
                  <a:lnTo>
                    <a:pt x="184954" y="16975"/>
                  </a:lnTo>
                  <a:lnTo>
                    <a:pt x="134446" y="5056"/>
                  </a:lnTo>
                  <a:lnTo>
                    <a:pt x="78551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8693036" y="8069630"/>
            <a:ext cx="2603500" cy="2603500"/>
            <a:chOff x="8693036" y="8069630"/>
            <a:chExt cx="2603500" cy="260350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3036" y="8069630"/>
              <a:ext cx="2602992" cy="26029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117203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lnTo>
                    <a:pt x="828219" y="1296"/>
                  </a:lnTo>
                  <a:lnTo>
                    <a:pt x="780816" y="5141"/>
                  </a:lnTo>
                  <a:lnTo>
                    <a:pt x="734158" y="11469"/>
                  </a:lnTo>
                  <a:lnTo>
                    <a:pt x="688311" y="20211"/>
                  </a:lnTo>
                  <a:lnTo>
                    <a:pt x="643343" y="31301"/>
                  </a:lnTo>
                  <a:lnTo>
                    <a:pt x="599319" y="44673"/>
                  </a:lnTo>
                  <a:lnTo>
                    <a:pt x="556308" y="60260"/>
                  </a:lnTo>
                  <a:lnTo>
                    <a:pt x="514375" y="77994"/>
                  </a:lnTo>
                  <a:lnTo>
                    <a:pt x="473587" y="97810"/>
                  </a:lnTo>
                  <a:lnTo>
                    <a:pt x="434012" y="119639"/>
                  </a:lnTo>
                  <a:lnTo>
                    <a:pt x="395716" y="143416"/>
                  </a:lnTo>
                  <a:lnTo>
                    <a:pt x="358766" y="169073"/>
                  </a:lnTo>
                  <a:lnTo>
                    <a:pt x="323229" y="196544"/>
                  </a:lnTo>
                  <a:lnTo>
                    <a:pt x="289171" y="225762"/>
                  </a:lnTo>
                  <a:lnTo>
                    <a:pt x="256660" y="256660"/>
                  </a:lnTo>
                  <a:lnTo>
                    <a:pt x="225762" y="289171"/>
                  </a:lnTo>
                  <a:lnTo>
                    <a:pt x="196544" y="323229"/>
                  </a:lnTo>
                  <a:lnTo>
                    <a:pt x="169073" y="358766"/>
                  </a:lnTo>
                  <a:lnTo>
                    <a:pt x="143416" y="395716"/>
                  </a:lnTo>
                  <a:lnTo>
                    <a:pt x="119639" y="434012"/>
                  </a:lnTo>
                  <a:lnTo>
                    <a:pt x="97810" y="473587"/>
                  </a:lnTo>
                  <a:lnTo>
                    <a:pt x="77994" y="514375"/>
                  </a:lnTo>
                  <a:lnTo>
                    <a:pt x="60260" y="556308"/>
                  </a:lnTo>
                  <a:lnTo>
                    <a:pt x="44673" y="599319"/>
                  </a:lnTo>
                  <a:lnTo>
                    <a:pt x="31301" y="643343"/>
                  </a:lnTo>
                  <a:lnTo>
                    <a:pt x="20211" y="688311"/>
                  </a:lnTo>
                  <a:lnTo>
                    <a:pt x="11469" y="734158"/>
                  </a:lnTo>
                  <a:lnTo>
                    <a:pt x="5141" y="780816"/>
                  </a:lnTo>
                  <a:lnTo>
                    <a:pt x="1296" y="828219"/>
                  </a:lnTo>
                  <a:lnTo>
                    <a:pt x="0" y="876300"/>
                  </a:lnTo>
                  <a:lnTo>
                    <a:pt x="1296" y="924380"/>
                  </a:lnTo>
                  <a:lnTo>
                    <a:pt x="5141" y="971783"/>
                  </a:lnTo>
                  <a:lnTo>
                    <a:pt x="11469" y="1018441"/>
                  </a:lnTo>
                  <a:lnTo>
                    <a:pt x="20211" y="1064288"/>
                  </a:lnTo>
                  <a:lnTo>
                    <a:pt x="31301" y="1109256"/>
                  </a:lnTo>
                  <a:lnTo>
                    <a:pt x="44673" y="1153280"/>
                  </a:lnTo>
                  <a:lnTo>
                    <a:pt x="60260" y="1196291"/>
                  </a:lnTo>
                  <a:lnTo>
                    <a:pt x="77994" y="1238224"/>
                  </a:lnTo>
                  <a:lnTo>
                    <a:pt x="97810" y="1279012"/>
                  </a:lnTo>
                  <a:lnTo>
                    <a:pt x="119639" y="1318587"/>
                  </a:lnTo>
                  <a:lnTo>
                    <a:pt x="143416" y="1356883"/>
                  </a:lnTo>
                  <a:lnTo>
                    <a:pt x="169073" y="1393833"/>
                  </a:lnTo>
                  <a:lnTo>
                    <a:pt x="196544" y="1429370"/>
                  </a:lnTo>
                  <a:lnTo>
                    <a:pt x="225762" y="1463428"/>
                  </a:lnTo>
                  <a:lnTo>
                    <a:pt x="256660" y="1495939"/>
                  </a:lnTo>
                  <a:lnTo>
                    <a:pt x="289171" y="1526837"/>
                  </a:lnTo>
                  <a:lnTo>
                    <a:pt x="323229" y="1556055"/>
                  </a:lnTo>
                  <a:lnTo>
                    <a:pt x="358766" y="1583526"/>
                  </a:lnTo>
                  <a:lnTo>
                    <a:pt x="395716" y="1609183"/>
                  </a:lnTo>
                  <a:lnTo>
                    <a:pt x="434012" y="1632960"/>
                  </a:lnTo>
                  <a:lnTo>
                    <a:pt x="473587" y="1654789"/>
                  </a:lnTo>
                  <a:lnTo>
                    <a:pt x="514375" y="1674605"/>
                  </a:lnTo>
                  <a:lnTo>
                    <a:pt x="556308" y="1692339"/>
                  </a:lnTo>
                  <a:lnTo>
                    <a:pt x="599319" y="1707926"/>
                  </a:lnTo>
                  <a:lnTo>
                    <a:pt x="643343" y="1721298"/>
                  </a:lnTo>
                  <a:lnTo>
                    <a:pt x="688311" y="1732388"/>
                  </a:lnTo>
                  <a:lnTo>
                    <a:pt x="734158" y="1741130"/>
                  </a:lnTo>
                  <a:lnTo>
                    <a:pt x="780816" y="1747458"/>
                  </a:lnTo>
                  <a:lnTo>
                    <a:pt x="828219" y="1751303"/>
                  </a:lnTo>
                  <a:lnTo>
                    <a:pt x="876300" y="1752600"/>
                  </a:lnTo>
                  <a:lnTo>
                    <a:pt x="924380" y="1751303"/>
                  </a:lnTo>
                  <a:lnTo>
                    <a:pt x="971783" y="1747458"/>
                  </a:lnTo>
                  <a:lnTo>
                    <a:pt x="1018441" y="1741130"/>
                  </a:lnTo>
                  <a:lnTo>
                    <a:pt x="1064288" y="1732388"/>
                  </a:lnTo>
                  <a:lnTo>
                    <a:pt x="1109256" y="1721298"/>
                  </a:lnTo>
                  <a:lnTo>
                    <a:pt x="1153280" y="1707926"/>
                  </a:lnTo>
                  <a:lnTo>
                    <a:pt x="1196291" y="1692339"/>
                  </a:lnTo>
                  <a:lnTo>
                    <a:pt x="1238224" y="1674605"/>
                  </a:lnTo>
                  <a:lnTo>
                    <a:pt x="1279012" y="1654789"/>
                  </a:lnTo>
                  <a:lnTo>
                    <a:pt x="1318587" y="1632960"/>
                  </a:lnTo>
                  <a:lnTo>
                    <a:pt x="1356883" y="1609183"/>
                  </a:lnTo>
                  <a:lnTo>
                    <a:pt x="1393833" y="1583526"/>
                  </a:lnTo>
                  <a:lnTo>
                    <a:pt x="1429370" y="1556055"/>
                  </a:lnTo>
                  <a:lnTo>
                    <a:pt x="1463428" y="1526837"/>
                  </a:lnTo>
                  <a:lnTo>
                    <a:pt x="1495939" y="1495939"/>
                  </a:lnTo>
                  <a:lnTo>
                    <a:pt x="1526837" y="1463428"/>
                  </a:lnTo>
                  <a:lnTo>
                    <a:pt x="1556055" y="1429370"/>
                  </a:lnTo>
                  <a:lnTo>
                    <a:pt x="1583526" y="1393833"/>
                  </a:lnTo>
                  <a:lnTo>
                    <a:pt x="1609183" y="1356883"/>
                  </a:lnTo>
                  <a:lnTo>
                    <a:pt x="1632960" y="1318587"/>
                  </a:lnTo>
                  <a:lnTo>
                    <a:pt x="1654789" y="1279012"/>
                  </a:lnTo>
                  <a:lnTo>
                    <a:pt x="1674605" y="1238224"/>
                  </a:lnTo>
                  <a:lnTo>
                    <a:pt x="1692339" y="1196291"/>
                  </a:lnTo>
                  <a:lnTo>
                    <a:pt x="1707926" y="1153280"/>
                  </a:lnTo>
                  <a:lnTo>
                    <a:pt x="1721298" y="1109256"/>
                  </a:lnTo>
                  <a:lnTo>
                    <a:pt x="1732388" y="1064288"/>
                  </a:lnTo>
                  <a:lnTo>
                    <a:pt x="1741130" y="1018441"/>
                  </a:lnTo>
                  <a:lnTo>
                    <a:pt x="1747458" y="971783"/>
                  </a:lnTo>
                  <a:lnTo>
                    <a:pt x="1751303" y="924380"/>
                  </a:lnTo>
                  <a:lnTo>
                    <a:pt x="1752600" y="876300"/>
                  </a:lnTo>
                  <a:lnTo>
                    <a:pt x="1751303" y="828219"/>
                  </a:lnTo>
                  <a:lnTo>
                    <a:pt x="1747458" y="780816"/>
                  </a:lnTo>
                  <a:lnTo>
                    <a:pt x="1741130" y="734158"/>
                  </a:lnTo>
                  <a:lnTo>
                    <a:pt x="1732388" y="688311"/>
                  </a:lnTo>
                  <a:lnTo>
                    <a:pt x="1721298" y="643343"/>
                  </a:lnTo>
                  <a:lnTo>
                    <a:pt x="1707926" y="599319"/>
                  </a:lnTo>
                  <a:lnTo>
                    <a:pt x="1692339" y="556308"/>
                  </a:lnTo>
                  <a:lnTo>
                    <a:pt x="1674605" y="514375"/>
                  </a:lnTo>
                  <a:lnTo>
                    <a:pt x="1654789" y="473587"/>
                  </a:lnTo>
                  <a:lnTo>
                    <a:pt x="1632960" y="434012"/>
                  </a:lnTo>
                  <a:lnTo>
                    <a:pt x="1609183" y="395716"/>
                  </a:lnTo>
                  <a:lnTo>
                    <a:pt x="1583526" y="358766"/>
                  </a:lnTo>
                  <a:lnTo>
                    <a:pt x="1556055" y="323229"/>
                  </a:lnTo>
                  <a:lnTo>
                    <a:pt x="1526837" y="289171"/>
                  </a:lnTo>
                  <a:lnTo>
                    <a:pt x="1495939" y="256660"/>
                  </a:lnTo>
                  <a:lnTo>
                    <a:pt x="1463428" y="225762"/>
                  </a:lnTo>
                  <a:lnTo>
                    <a:pt x="1429370" y="196544"/>
                  </a:lnTo>
                  <a:lnTo>
                    <a:pt x="1393833" y="169073"/>
                  </a:lnTo>
                  <a:lnTo>
                    <a:pt x="1356883" y="143416"/>
                  </a:lnTo>
                  <a:lnTo>
                    <a:pt x="1318587" y="119639"/>
                  </a:lnTo>
                  <a:lnTo>
                    <a:pt x="1279012" y="97810"/>
                  </a:lnTo>
                  <a:lnTo>
                    <a:pt x="1238224" y="77994"/>
                  </a:lnTo>
                  <a:lnTo>
                    <a:pt x="1196291" y="60260"/>
                  </a:lnTo>
                  <a:lnTo>
                    <a:pt x="1153280" y="44673"/>
                  </a:lnTo>
                  <a:lnTo>
                    <a:pt x="1109256" y="31301"/>
                  </a:lnTo>
                  <a:lnTo>
                    <a:pt x="1064288" y="20211"/>
                  </a:lnTo>
                  <a:lnTo>
                    <a:pt x="1018441" y="11469"/>
                  </a:lnTo>
                  <a:lnTo>
                    <a:pt x="971783" y="5141"/>
                  </a:lnTo>
                  <a:lnTo>
                    <a:pt x="924380" y="1296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79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17203" y="849381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1752600" y="876300"/>
                  </a:moveTo>
                  <a:lnTo>
                    <a:pt x="1751303" y="924380"/>
                  </a:lnTo>
                  <a:lnTo>
                    <a:pt x="1747458" y="971783"/>
                  </a:lnTo>
                  <a:lnTo>
                    <a:pt x="1741130" y="1018441"/>
                  </a:lnTo>
                  <a:lnTo>
                    <a:pt x="1732388" y="1064288"/>
                  </a:lnTo>
                  <a:lnTo>
                    <a:pt x="1721298" y="1109256"/>
                  </a:lnTo>
                  <a:lnTo>
                    <a:pt x="1707926" y="1153280"/>
                  </a:lnTo>
                  <a:lnTo>
                    <a:pt x="1692339" y="1196291"/>
                  </a:lnTo>
                  <a:lnTo>
                    <a:pt x="1674605" y="1238224"/>
                  </a:lnTo>
                  <a:lnTo>
                    <a:pt x="1654789" y="1279012"/>
                  </a:lnTo>
                  <a:lnTo>
                    <a:pt x="1632960" y="1318587"/>
                  </a:lnTo>
                  <a:lnTo>
                    <a:pt x="1609183" y="1356883"/>
                  </a:lnTo>
                  <a:lnTo>
                    <a:pt x="1583526" y="1393833"/>
                  </a:lnTo>
                  <a:lnTo>
                    <a:pt x="1556055" y="1429370"/>
                  </a:lnTo>
                  <a:lnTo>
                    <a:pt x="1526837" y="1463428"/>
                  </a:lnTo>
                  <a:lnTo>
                    <a:pt x="1495939" y="1495939"/>
                  </a:lnTo>
                  <a:lnTo>
                    <a:pt x="1463428" y="1526837"/>
                  </a:lnTo>
                  <a:lnTo>
                    <a:pt x="1429370" y="1556055"/>
                  </a:lnTo>
                  <a:lnTo>
                    <a:pt x="1393833" y="1583526"/>
                  </a:lnTo>
                  <a:lnTo>
                    <a:pt x="1356883" y="1609183"/>
                  </a:lnTo>
                  <a:lnTo>
                    <a:pt x="1318587" y="1632960"/>
                  </a:lnTo>
                  <a:lnTo>
                    <a:pt x="1279012" y="1654789"/>
                  </a:lnTo>
                  <a:lnTo>
                    <a:pt x="1238224" y="1674605"/>
                  </a:lnTo>
                  <a:lnTo>
                    <a:pt x="1196291" y="1692339"/>
                  </a:lnTo>
                  <a:lnTo>
                    <a:pt x="1153280" y="1707926"/>
                  </a:lnTo>
                  <a:lnTo>
                    <a:pt x="1109256" y="1721298"/>
                  </a:lnTo>
                  <a:lnTo>
                    <a:pt x="1064288" y="1732388"/>
                  </a:lnTo>
                  <a:lnTo>
                    <a:pt x="1018441" y="1741130"/>
                  </a:lnTo>
                  <a:lnTo>
                    <a:pt x="971783" y="1747458"/>
                  </a:lnTo>
                  <a:lnTo>
                    <a:pt x="924380" y="1751303"/>
                  </a:lnTo>
                  <a:lnTo>
                    <a:pt x="876300" y="1752600"/>
                  </a:lnTo>
                  <a:lnTo>
                    <a:pt x="828219" y="1751303"/>
                  </a:lnTo>
                  <a:lnTo>
                    <a:pt x="780816" y="1747458"/>
                  </a:lnTo>
                  <a:lnTo>
                    <a:pt x="734158" y="1741130"/>
                  </a:lnTo>
                  <a:lnTo>
                    <a:pt x="688311" y="1732388"/>
                  </a:lnTo>
                  <a:lnTo>
                    <a:pt x="643343" y="1721298"/>
                  </a:lnTo>
                  <a:lnTo>
                    <a:pt x="599319" y="1707926"/>
                  </a:lnTo>
                  <a:lnTo>
                    <a:pt x="556308" y="1692339"/>
                  </a:lnTo>
                  <a:lnTo>
                    <a:pt x="514375" y="1674605"/>
                  </a:lnTo>
                  <a:lnTo>
                    <a:pt x="473587" y="1654789"/>
                  </a:lnTo>
                  <a:lnTo>
                    <a:pt x="434012" y="1632960"/>
                  </a:lnTo>
                  <a:lnTo>
                    <a:pt x="395716" y="1609183"/>
                  </a:lnTo>
                  <a:lnTo>
                    <a:pt x="358766" y="1583526"/>
                  </a:lnTo>
                  <a:lnTo>
                    <a:pt x="323229" y="1556055"/>
                  </a:lnTo>
                  <a:lnTo>
                    <a:pt x="289171" y="1526837"/>
                  </a:lnTo>
                  <a:lnTo>
                    <a:pt x="256660" y="1495939"/>
                  </a:lnTo>
                  <a:lnTo>
                    <a:pt x="225762" y="1463428"/>
                  </a:lnTo>
                  <a:lnTo>
                    <a:pt x="196544" y="1429370"/>
                  </a:lnTo>
                  <a:lnTo>
                    <a:pt x="169073" y="1393833"/>
                  </a:lnTo>
                  <a:lnTo>
                    <a:pt x="143416" y="1356883"/>
                  </a:lnTo>
                  <a:lnTo>
                    <a:pt x="119639" y="1318587"/>
                  </a:lnTo>
                  <a:lnTo>
                    <a:pt x="97810" y="1279012"/>
                  </a:lnTo>
                  <a:lnTo>
                    <a:pt x="77994" y="1238224"/>
                  </a:lnTo>
                  <a:lnTo>
                    <a:pt x="60260" y="1196291"/>
                  </a:lnTo>
                  <a:lnTo>
                    <a:pt x="44673" y="1153280"/>
                  </a:lnTo>
                  <a:lnTo>
                    <a:pt x="31301" y="1109256"/>
                  </a:lnTo>
                  <a:lnTo>
                    <a:pt x="20211" y="1064288"/>
                  </a:lnTo>
                  <a:lnTo>
                    <a:pt x="11469" y="1018441"/>
                  </a:lnTo>
                  <a:lnTo>
                    <a:pt x="5141" y="971783"/>
                  </a:lnTo>
                  <a:lnTo>
                    <a:pt x="1296" y="924380"/>
                  </a:lnTo>
                  <a:lnTo>
                    <a:pt x="0" y="876300"/>
                  </a:lnTo>
                  <a:lnTo>
                    <a:pt x="1296" y="828219"/>
                  </a:lnTo>
                  <a:lnTo>
                    <a:pt x="5141" y="780816"/>
                  </a:lnTo>
                  <a:lnTo>
                    <a:pt x="11469" y="734158"/>
                  </a:lnTo>
                  <a:lnTo>
                    <a:pt x="20211" y="688311"/>
                  </a:lnTo>
                  <a:lnTo>
                    <a:pt x="31301" y="643343"/>
                  </a:lnTo>
                  <a:lnTo>
                    <a:pt x="44673" y="599319"/>
                  </a:lnTo>
                  <a:lnTo>
                    <a:pt x="60260" y="556308"/>
                  </a:lnTo>
                  <a:lnTo>
                    <a:pt x="77994" y="514375"/>
                  </a:lnTo>
                  <a:lnTo>
                    <a:pt x="97810" y="473587"/>
                  </a:lnTo>
                  <a:lnTo>
                    <a:pt x="119639" y="434012"/>
                  </a:lnTo>
                  <a:lnTo>
                    <a:pt x="143416" y="395716"/>
                  </a:lnTo>
                  <a:lnTo>
                    <a:pt x="169073" y="358766"/>
                  </a:lnTo>
                  <a:lnTo>
                    <a:pt x="196544" y="323229"/>
                  </a:lnTo>
                  <a:lnTo>
                    <a:pt x="225762" y="289171"/>
                  </a:lnTo>
                  <a:lnTo>
                    <a:pt x="256660" y="256660"/>
                  </a:lnTo>
                  <a:lnTo>
                    <a:pt x="289171" y="225762"/>
                  </a:lnTo>
                  <a:lnTo>
                    <a:pt x="323229" y="196544"/>
                  </a:lnTo>
                  <a:lnTo>
                    <a:pt x="358766" y="169073"/>
                  </a:lnTo>
                  <a:lnTo>
                    <a:pt x="395716" y="143416"/>
                  </a:lnTo>
                  <a:lnTo>
                    <a:pt x="434012" y="119639"/>
                  </a:lnTo>
                  <a:lnTo>
                    <a:pt x="473587" y="97810"/>
                  </a:lnTo>
                  <a:lnTo>
                    <a:pt x="514375" y="77994"/>
                  </a:lnTo>
                  <a:lnTo>
                    <a:pt x="556308" y="60260"/>
                  </a:lnTo>
                  <a:lnTo>
                    <a:pt x="599319" y="44673"/>
                  </a:lnTo>
                  <a:lnTo>
                    <a:pt x="643343" y="31301"/>
                  </a:lnTo>
                  <a:lnTo>
                    <a:pt x="688311" y="20211"/>
                  </a:lnTo>
                  <a:lnTo>
                    <a:pt x="734158" y="11469"/>
                  </a:lnTo>
                  <a:lnTo>
                    <a:pt x="780816" y="5141"/>
                  </a:lnTo>
                  <a:lnTo>
                    <a:pt x="828219" y="1296"/>
                  </a:lnTo>
                  <a:lnTo>
                    <a:pt x="876300" y="0"/>
                  </a:lnTo>
                  <a:lnTo>
                    <a:pt x="924380" y="1296"/>
                  </a:lnTo>
                  <a:lnTo>
                    <a:pt x="971783" y="5141"/>
                  </a:lnTo>
                  <a:lnTo>
                    <a:pt x="1018441" y="11469"/>
                  </a:lnTo>
                  <a:lnTo>
                    <a:pt x="1064288" y="20211"/>
                  </a:lnTo>
                  <a:lnTo>
                    <a:pt x="1109256" y="31301"/>
                  </a:lnTo>
                  <a:lnTo>
                    <a:pt x="1153280" y="44673"/>
                  </a:lnTo>
                  <a:lnTo>
                    <a:pt x="1196291" y="60260"/>
                  </a:lnTo>
                  <a:lnTo>
                    <a:pt x="1238224" y="77994"/>
                  </a:lnTo>
                  <a:lnTo>
                    <a:pt x="1279012" y="97810"/>
                  </a:lnTo>
                  <a:lnTo>
                    <a:pt x="1318587" y="119639"/>
                  </a:lnTo>
                  <a:lnTo>
                    <a:pt x="1356883" y="143416"/>
                  </a:lnTo>
                  <a:lnTo>
                    <a:pt x="1393833" y="169073"/>
                  </a:lnTo>
                  <a:lnTo>
                    <a:pt x="1429370" y="196544"/>
                  </a:lnTo>
                  <a:lnTo>
                    <a:pt x="1463428" y="225762"/>
                  </a:lnTo>
                  <a:lnTo>
                    <a:pt x="1495939" y="256660"/>
                  </a:lnTo>
                  <a:lnTo>
                    <a:pt x="1526837" y="289171"/>
                  </a:lnTo>
                  <a:lnTo>
                    <a:pt x="1556055" y="323229"/>
                  </a:lnTo>
                  <a:lnTo>
                    <a:pt x="1583526" y="358766"/>
                  </a:lnTo>
                  <a:lnTo>
                    <a:pt x="1609183" y="395716"/>
                  </a:lnTo>
                  <a:lnTo>
                    <a:pt x="1632960" y="434012"/>
                  </a:lnTo>
                  <a:lnTo>
                    <a:pt x="1654789" y="473587"/>
                  </a:lnTo>
                  <a:lnTo>
                    <a:pt x="1674605" y="514375"/>
                  </a:lnTo>
                  <a:lnTo>
                    <a:pt x="1692339" y="556308"/>
                  </a:lnTo>
                  <a:lnTo>
                    <a:pt x="1707926" y="599319"/>
                  </a:lnTo>
                  <a:lnTo>
                    <a:pt x="1721298" y="643343"/>
                  </a:lnTo>
                  <a:lnTo>
                    <a:pt x="1732388" y="688311"/>
                  </a:lnTo>
                  <a:lnTo>
                    <a:pt x="1741130" y="734158"/>
                  </a:lnTo>
                  <a:lnTo>
                    <a:pt x="1747458" y="780816"/>
                  </a:lnTo>
                  <a:lnTo>
                    <a:pt x="1751303" y="828219"/>
                  </a:lnTo>
                  <a:lnTo>
                    <a:pt x="1752600" y="876300"/>
                  </a:lnTo>
                  <a:close/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19819" y="8890418"/>
              <a:ext cx="1039494" cy="1160145"/>
            </a:xfrm>
            <a:custGeom>
              <a:avLst/>
              <a:gdLst/>
              <a:ahLst/>
              <a:cxnLst/>
              <a:rect l="l" t="t" r="r" b="b"/>
              <a:pathLst>
                <a:path w="1039495" h="1160145">
                  <a:moveTo>
                    <a:pt x="338569" y="439623"/>
                  </a:moveTo>
                  <a:lnTo>
                    <a:pt x="62928" y="187693"/>
                  </a:lnTo>
                  <a:lnTo>
                    <a:pt x="35191" y="178574"/>
                  </a:lnTo>
                  <a:lnTo>
                    <a:pt x="21082" y="182435"/>
                  </a:lnTo>
                  <a:lnTo>
                    <a:pt x="9131" y="191731"/>
                  </a:lnTo>
                  <a:lnTo>
                    <a:pt x="1701" y="204952"/>
                  </a:lnTo>
                  <a:lnTo>
                    <a:pt x="0" y="219468"/>
                  </a:lnTo>
                  <a:lnTo>
                    <a:pt x="3848" y="233578"/>
                  </a:lnTo>
                  <a:lnTo>
                    <a:pt x="275640" y="471385"/>
                  </a:lnTo>
                  <a:lnTo>
                    <a:pt x="300507" y="480618"/>
                  </a:lnTo>
                  <a:lnTo>
                    <a:pt x="308483" y="479780"/>
                  </a:lnTo>
                  <a:lnTo>
                    <a:pt x="336854" y="454139"/>
                  </a:lnTo>
                  <a:lnTo>
                    <a:pt x="338569" y="439623"/>
                  </a:lnTo>
                  <a:close/>
                </a:path>
                <a:path w="1039495" h="1160145">
                  <a:moveTo>
                    <a:pt x="477558" y="376847"/>
                  </a:moveTo>
                  <a:lnTo>
                    <a:pt x="76898" y="9334"/>
                  </a:lnTo>
                  <a:lnTo>
                    <a:pt x="49225" y="0"/>
                  </a:lnTo>
                  <a:lnTo>
                    <a:pt x="35090" y="3746"/>
                  </a:lnTo>
                  <a:lnTo>
                    <a:pt x="23063" y="12954"/>
                  </a:lnTo>
                  <a:lnTo>
                    <a:pt x="15544" y="26123"/>
                  </a:lnTo>
                  <a:lnTo>
                    <a:pt x="13716" y="40627"/>
                  </a:lnTo>
                  <a:lnTo>
                    <a:pt x="17462" y="54762"/>
                  </a:lnTo>
                  <a:lnTo>
                    <a:pt x="26682" y="66789"/>
                  </a:lnTo>
                  <a:lnTo>
                    <a:pt x="401256" y="394169"/>
                  </a:lnTo>
                  <a:lnTo>
                    <a:pt x="401256" y="1121638"/>
                  </a:lnTo>
                  <a:lnTo>
                    <a:pt x="404253" y="1136497"/>
                  </a:lnTo>
                  <a:lnTo>
                    <a:pt x="412419" y="1148626"/>
                  </a:lnTo>
                  <a:lnTo>
                    <a:pt x="424548" y="1156792"/>
                  </a:lnTo>
                  <a:lnTo>
                    <a:pt x="439407" y="1159789"/>
                  </a:lnTo>
                  <a:lnTo>
                    <a:pt x="454253" y="1156792"/>
                  </a:lnTo>
                  <a:lnTo>
                    <a:pt x="466382" y="1148626"/>
                  </a:lnTo>
                  <a:lnTo>
                    <a:pt x="474548" y="1136497"/>
                  </a:lnTo>
                  <a:lnTo>
                    <a:pt x="477558" y="1121638"/>
                  </a:lnTo>
                  <a:lnTo>
                    <a:pt x="477558" y="376847"/>
                  </a:lnTo>
                  <a:close/>
                </a:path>
                <a:path w="1039495" h="1160145">
                  <a:moveTo>
                    <a:pt x="1025283" y="40627"/>
                  </a:moveTo>
                  <a:lnTo>
                    <a:pt x="1023454" y="26123"/>
                  </a:lnTo>
                  <a:lnTo>
                    <a:pt x="1015949" y="12954"/>
                  </a:lnTo>
                  <a:lnTo>
                    <a:pt x="1003909" y="3759"/>
                  </a:lnTo>
                  <a:lnTo>
                    <a:pt x="989774" y="0"/>
                  </a:lnTo>
                  <a:lnTo>
                    <a:pt x="975258" y="1828"/>
                  </a:lnTo>
                  <a:lnTo>
                    <a:pt x="574497" y="348119"/>
                  </a:lnTo>
                  <a:lnTo>
                    <a:pt x="561454" y="376847"/>
                  </a:lnTo>
                  <a:lnTo>
                    <a:pt x="561454" y="1121638"/>
                  </a:lnTo>
                  <a:lnTo>
                    <a:pt x="564451" y="1136497"/>
                  </a:lnTo>
                  <a:lnTo>
                    <a:pt x="572617" y="1148626"/>
                  </a:lnTo>
                  <a:lnTo>
                    <a:pt x="584746" y="1156792"/>
                  </a:lnTo>
                  <a:lnTo>
                    <a:pt x="599605" y="1159789"/>
                  </a:lnTo>
                  <a:lnTo>
                    <a:pt x="614451" y="1156792"/>
                  </a:lnTo>
                  <a:lnTo>
                    <a:pt x="626579" y="1148626"/>
                  </a:lnTo>
                  <a:lnTo>
                    <a:pt x="634746" y="1136497"/>
                  </a:lnTo>
                  <a:lnTo>
                    <a:pt x="637755" y="1121638"/>
                  </a:lnTo>
                  <a:lnTo>
                    <a:pt x="637755" y="394169"/>
                  </a:lnTo>
                  <a:lnTo>
                    <a:pt x="1012329" y="66789"/>
                  </a:lnTo>
                  <a:lnTo>
                    <a:pt x="1021537" y="54762"/>
                  </a:lnTo>
                  <a:lnTo>
                    <a:pt x="1025283" y="40627"/>
                  </a:lnTo>
                  <a:close/>
                </a:path>
                <a:path w="1039495" h="1160145">
                  <a:moveTo>
                    <a:pt x="1039012" y="219468"/>
                  </a:moveTo>
                  <a:lnTo>
                    <a:pt x="1037297" y="204952"/>
                  </a:lnTo>
                  <a:lnTo>
                    <a:pt x="1029881" y="191731"/>
                  </a:lnTo>
                  <a:lnTo>
                    <a:pt x="1017917" y="182435"/>
                  </a:lnTo>
                  <a:lnTo>
                    <a:pt x="1003820" y="178574"/>
                  </a:lnTo>
                  <a:lnTo>
                    <a:pt x="989291" y="180289"/>
                  </a:lnTo>
                  <a:lnTo>
                    <a:pt x="976083" y="187693"/>
                  </a:lnTo>
                  <a:lnTo>
                    <a:pt x="713600" y="413550"/>
                  </a:lnTo>
                  <a:lnTo>
                    <a:pt x="704291" y="425513"/>
                  </a:lnTo>
                  <a:lnTo>
                    <a:pt x="700430" y="439623"/>
                  </a:lnTo>
                  <a:lnTo>
                    <a:pt x="702144" y="454139"/>
                  </a:lnTo>
                  <a:lnTo>
                    <a:pt x="730516" y="479780"/>
                  </a:lnTo>
                  <a:lnTo>
                    <a:pt x="738505" y="480618"/>
                  </a:lnTo>
                  <a:lnTo>
                    <a:pt x="745083" y="480060"/>
                  </a:lnTo>
                  <a:lnTo>
                    <a:pt x="1025855" y="245529"/>
                  </a:lnTo>
                  <a:lnTo>
                    <a:pt x="1039012" y="219468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717440" y="10766964"/>
            <a:ext cx="710565" cy="576580"/>
            <a:chOff x="4717440" y="10766964"/>
            <a:chExt cx="710565" cy="57658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7440" y="10766964"/>
              <a:ext cx="710184" cy="5760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71243" y="10919364"/>
              <a:ext cx="401955" cy="292100"/>
            </a:xfrm>
            <a:custGeom>
              <a:avLst/>
              <a:gdLst/>
              <a:ahLst/>
              <a:cxnLst/>
              <a:rect l="l" t="t" r="r" b="b"/>
              <a:pathLst>
                <a:path w="401954" h="292100">
                  <a:moveTo>
                    <a:pt x="119322" y="0"/>
                  </a:moveTo>
                  <a:lnTo>
                    <a:pt x="90615" y="20326"/>
                  </a:lnTo>
                  <a:lnTo>
                    <a:pt x="67406" y="32551"/>
                  </a:lnTo>
                  <a:lnTo>
                    <a:pt x="45286" y="46664"/>
                  </a:lnTo>
                  <a:lnTo>
                    <a:pt x="19843" y="72656"/>
                  </a:lnTo>
                  <a:lnTo>
                    <a:pt x="532" y="116429"/>
                  </a:lnTo>
                  <a:lnTo>
                    <a:pt x="0" y="160958"/>
                  </a:lnTo>
                  <a:lnTo>
                    <a:pt x="7535" y="195530"/>
                  </a:lnTo>
                  <a:lnTo>
                    <a:pt x="12426" y="209435"/>
                  </a:lnTo>
                  <a:lnTo>
                    <a:pt x="1298" y="268386"/>
                  </a:lnTo>
                  <a:lnTo>
                    <a:pt x="15890" y="292044"/>
                  </a:lnTo>
                  <a:lnTo>
                    <a:pt x="72673" y="284014"/>
                  </a:lnTo>
                  <a:lnTo>
                    <a:pt x="188118" y="247903"/>
                  </a:lnTo>
                  <a:lnTo>
                    <a:pt x="234191" y="227240"/>
                  </a:lnTo>
                  <a:lnTo>
                    <a:pt x="274686" y="199588"/>
                  </a:lnTo>
                  <a:lnTo>
                    <a:pt x="310653" y="168375"/>
                  </a:lnTo>
                  <a:lnTo>
                    <a:pt x="343143" y="137024"/>
                  </a:lnTo>
                  <a:lnTo>
                    <a:pt x="373208" y="108963"/>
                  </a:lnTo>
                  <a:lnTo>
                    <a:pt x="401897" y="87617"/>
                  </a:lnTo>
                  <a:lnTo>
                    <a:pt x="119322" y="0"/>
                  </a:lnTo>
                  <a:close/>
                </a:path>
              </a:pathLst>
            </a:custGeom>
            <a:solidFill>
              <a:srgbClr val="FFC9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15687" y="2558769"/>
            <a:ext cx="11083290" cy="8839200"/>
            <a:chOff x="515687" y="2558769"/>
            <a:chExt cx="11083290" cy="8839200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8504" y="10774978"/>
              <a:ext cx="710184" cy="5730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2545" y="2620395"/>
              <a:ext cx="4750816" cy="85741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2505" y="8225612"/>
              <a:ext cx="770926" cy="292739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8544" y="8225612"/>
              <a:ext cx="761997" cy="29524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9563" y="2619577"/>
              <a:ext cx="855149" cy="136488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2279" y="5243766"/>
              <a:ext cx="4750333" cy="186809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18361" y="4135139"/>
              <a:ext cx="1432560" cy="1214755"/>
            </a:xfrm>
            <a:custGeom>
              <a:avLst/>
              <a:gdLst/>
              <a:ahLst/>
              <a:cxnLst/>
              <a:rect l="l" t="t" r="r" b="b"/>
              <a:pathLst>
                <a:path w="1432559" h="1214754">
                  <a:moveTo>
                    <a:pt x="716253" y="0"/>
                  </a:moveTo>
                  <a:lnTo>
                    <a:pt x="697521" y="9432"/>
                  </a:lnTo>
                  <a:lnTo>
                    <a:pt x="688523" y="37699"/>
                  </a:lnTo>
                  <a:lnTo>
                    <a:pt x="687805" y="148077"/>
                  </a:lnTo>
                  <a:lnTo>
                    <a:pt x="684330" y="202347"/>
                  </a:lnTo>
                  <a:lnTo>
                    <a:pt x="674705" y="256825"/>
                  </a:lnTo>
                  <a:lnTo>
                    <a:pt x="654596" y="305147"/>
                  </a:lnTo>
                  <a:lnTo>
                    <a:pt x="618038" y="359289"/>
                  </a:lnTo>
                  <a:lnTo>
                    <a:pt x="623434" y="338761"/>
                  </a:lnTo>
                  <a:lnTo>
                    <a:pt x="624698" y="310900"/>
                  </a:lnTo>
                  <a:lnTo>
                    <a:pt x="623461" y="260521"/>
                  </a:lnTo>
                  <a:lnTo>
                    <a:pt x="622948" y="222339"/>
                  </a:lnTo>
                  <a:lnTo>
                    <a:pt x="620084" y="184262"/>
                  </a:lnTo>
                  <a:lnTo>
                    <a:pt x="614879" y="146441"/>
                  </a:lnTo>
                  <a:lnTo>
                    <a:pt x="607345" y="109023"/>
                  </a:lnTo>
                  <a:lnTo>
                    <a:pt x="581251" y="43251"/>
                  </a:lnTo>
                  <a:lnTo>
                    <a:pt x="529468" y="3968"/>
                  </a:lnTo>
                  <a:lnTo>
                    <a:pt x="507999" y="2636"/>
                  </a:lnTo>
                  <a:lnTo>
                    <a:pt x="486749" y="6858"/>
                  </a:lnTo>
                  <a:lnTo>
                    <a:pt x="446563" y="25596"/>
                  </a:lnTo>
                  <a:lnTo>
                    <a:pt x="402076" y="55514"/>
                  </a:lnTo>
                  <a:lnTo>
                    <a:pt x="361052" y="89998"/>
                  </a:lnTo>
                  <a:lnTo>
                    <a:pt x="323398" y="128400"/>
                  </a:lnTo>
                  <a:lnTo>
                    <a:pt x="289025" y="170072"/>
                  </a:lnTo>
                  <a:lnTo>
                    <a:pt x="257843" y="214366"/>
                  </a:lnTo>
                  <a:lnTo>
                    <a:pt x="229761" y="260635"/>
                  </a:lnTo>
                  <a:lnTo>
                    <a:pt x="207053" y="302775"/>
                  </a:lnTo>
                  <a:lnTo>
                    <a:pt x="185887" y="345676"/>
                  </a:lnTo>
                  <a:lnTo>
                    <a:pt x="166046" y="389219"/>
                  </a:lnTo>
                  <a:lnTo>
                    <a:pt x="147314" y="433282"/>
                  </a:lnTo>
                  <a:lnTo>
                    <a:pt x="129476" y="477747"/>
                  </a:lnTo>
                  <a:lnTo>
                    <a:pt x="112316" y="522493"/>
                  </a:lnTo>
                  <a:lnTo>
                    <a:pt x="79164" y="612349"/>
                  </a:lnTo>
                  <a:lnTo>
                    <a:pt x="60993" y="664473"/>
                  </a:lnTo>
                  <a:lnTo>
                    <a:pt x="44926" y="716046"/>
                  </a:lnTo>
                  <a:lnTo>
                    <a:pt x="31094" y="767507"/>
                  </a:lnTo>
                  <a:lnTo>
                    <a:pt x="19625" y="819293"/>
                  </a:lnTo>
                  <a:lnTo>
                    <a:pt x="10651" y="871844"/>
                  </a:lnTo>
                  <a:lnTo>
                    <a:pt x="4301" y="925598"/>
                  </a:lnTo>
                  <a:lnTo>
                    <a:pt x="704" y="980992"/>
                  </a:lnTo>
                  <a:lnTo>
                    <a:pt x="0" y="1013332"/>
                  </a:lnTo>
                  <a:lnTo>
                    <a:pt x="946" y="1060779"/>
                  </a:lnTo>
                  <a:lnTo>
                    <a:pt x="5619" y="1113977"/>
                  </a:lnTo>
                  <a:lnTo>
                    <a:pt x="16090" y="1163565"/>
                  </a:lnTo>
                  <a:lnTo>
                    <a:pt x="34436" y="1200186"/>
                  </a:lnTo>
                  <a:lnTo>
                    <a:pt x="62730" y="1214481"/>
                  </a:lnTo>
                  <a:lnTo>
                    <a:pt x="109135" y="1208016"/>
                  </a:lnTo>
                  <a:lnTo>
                    <a:pt x="150389" y="1190824"/>
                  </a:lnTo>
                  <a:lnTo>
                    <a:pt x="188089" y="1166252"/>
                  </a:lnTo>
                  <a:lnTo>
                    <a:pt x="223828" y="1137651"/>
                  </a:lnTo>
                  <a:lnTo>
                    <a:pt x="259203" y="1108368"/>
                  </a:lnTo>
                  <a:lnTo>
                    <a:pt x="295808" y="1081752"/>
                  </a:lnTo>
                  <a:lnTo>
                    <a:pt x="335238" y="1061152"/>
                  </a:lnTo>
                  <a:lnTo>
                    <a:pt x="379087" y="1049915"/>
                  </a:lnTo>
                  <a:lnTo>
                    <a:pt x="420321" y="1051186"/>
                  </a:lnTo>
                  <a:lnTo>
                    <a:pt x="467576" y="1056182"/>
                  </a:lnTo>
                  <a:lnTo>
                    <a:pt x="512509" y="1054244"/>
                  </a:lnTo>
                  <a:lnTo>
                    <a:pt x="546778" y="1034713"/>
                  </a:lnTo>
                  <a:lnTo>
                    <a:pt x="569908" y="983148"/>
                  </a:lnTo>
                  <a:lnTo>
                    <a:pt x="578503" y="927487"/>
                  </a:lnTo>
                  <a:lnTo>
                    <a:pt x="579132" y="890857"/>
                  </a:lnTo>
                  <a:lnTo>
                    <a:pt x="575152" y="816544"/>
                  </a:lnTo>
                  <a:lnTo>
                    <a:pt x="575582" y="779900"/>
                  </a:lnTo>
                  <a:lnTo>
                    <a:pt x="577907" y="737642"/>
                  </a:lnTo>
                  <a:lnTo>
                    <a:pt x="580449" y="661055"/>
                  </a:lnTo>
                  <a:lnTo>
                    <a:pt x="582453" y="618775"/>
                  </a:lnTo>
                  <a:lnTo>
                    <a:pt x="584684" y="579291"/>
                  </a:lnTo>
                  <a:lnTo>
                    <a:pt x="588947" y="536760"/>
                  </a:lnTo>
                  <a:lnTo>
                    <a:pt x="598056" y="495479"/>
                  </a:lnTo>
                  <a:lnTo>
                    <a:pt x="614825" y="459746"/>
                  </a:lnTo>
                  <a:lnTo>
                    <a:pt x="662844" y="392226"/>
                  </a:lnTo>
                  <a:lnTo>
                    <a:pt x="685237" y="357737"/>
                  </a:lnTo>
                  <a:lnTo>
                    <a:pt x="704919" y="320554"/>
                  </a:lnTo>
                  <a:lnTo>
                    <a:pt x="710984" y="306647"/>
                  </a:lnTo>
                  <a:lnTo>
                    <a:pt x="713747" y="299587"/>
                  </a:lnTo>
                  <a:lnTo>
                    <a:pt x="716260" y="292436"/>
                  </a:lnTo>
                  <a:lnTo>
                    <a:pt x="718766" y="299587"/>
                  </a:lnTo>
                  <a:lnTo>
                    <a:pt x="747270" y="357737"/>
                  </a:lnTo>
                  <a:lnTo>
                    <a:pt x="769663" y="392226"/>
                  </a:lnTo>
                  <a:lnTo>
                    <a:pt x="817682" y="459746"/>
                  </a:lnTo>
                  <a:lnTo>
                    <a:pt x="834451" y="495479"/>
                  </a:lnTo>
                  <a:lnTo>
                    <a:pt x="843560" y="536760"/>
                  </a:lnTo>
                  <a:lnTo>
                    <a:pt x="847823" y="579291"/>
                  </a:lnTo>
                  <a:lnTo>
                    <a:pt x="850054" y="618775"/>
                  </a:lnTo>
                  <a:lnTo>
                    <a:pt x="852058" y="661055"/>
                  </a:lnTo>
                  <a:lnTo>
                    <a:pt x="854599" y="737642"/>
                  </a:lnTo>
                  <a:lnTo>
                    <a:pt x="856925" y="779900"/>
                  </a:lnTo>
                  <a:lnTo>
                    <a:pt x="857354" y="816544"/>
                  </a:lnTo>
                  <a:lnTo>
                    <a:pt x="853375" y="890857"/>
                  </a:lnTo>
                  <a:lnTo>
                    <a:pt x="854004" y="927487"/>
                  </a:lnTo>
                  <a:lnTo>
                    <a:pt x="862599" y="983148"/>
                  </a:lnTo>
                  <a:lnTo>
                    <a:pt x="885729" y="1034713"/>
                  </a:lnTo>
                  <a:lnTo>
                    <a:pt x="919997" y="1054244"/>
                  </a:lnTo>
                  <a:lnTo>
                    <a:pt x="964931" y="1056182"/>
                  </a:lnTo>
                  <a:lnTo>
                    <a:pt x="1012185" y="1051186"/>
                  </a:lnTo>
                  <a:lnTo>
                    <a:pt x="1053419" y="1049915"/>
                  </a:lnTo>
                  <a:lnTo>
                    <a:pt x="1097269" y="1061152"/>
                  </a:lnTo>
                  <a:lnTo>
                    <a:pt x="1136699" y="1081752"/>
                  </a:lnTo>
                  <a:lnTo>
                    <a:pt x="1173304" y="1108368"/>
                  </a:lnTo>
                  <a:lnTo>
                    <a:pt x="1208678" y="1137651"/>
                  </a:lnTo>
                  <a:lnTo>
                    <a:pt x="1244418" y="1166252"/>
                  </a:lnTo>
                  <a:lnTo>
                    <a:pt x="1282118" y="1190824"/>
                  </a:lnTo>
                  <a:lnTo>
                    <a:pt x="1323372" y="1208016"/>
                  </a:lnTo>
                  <a:lnTo>
                    <a:pt x="1369776" y="1214481"/>
                  </a:lnTo>
                  <a:lnTo>
                    <a:pt x="1398071" y="1200186"/>
                  </a:lnTo>
                  <a:lnTo>
                    <a:pt x="1416416" y="1163565"/>
                  </a:lnTo>
                  <a:lnTo>
                    <a:pt x="1426888" y="1113977"/>
                  </a:lnTo>
                  <a:lnTo>
                    <a:pt x="1431560" y="1060779"/>
                  </a:lnTo>
                  <a:lnTo>
                    <a:pt x="1432507" y="1013332"/>
                  </a:lnTo>
                  <a:lnTo>
                    <a:pt x="1431803" y="980992"/>
                  </a:lnTo>
                  <a:lnTo>
                    <a:pt x="1428206" y="925598"/>
                  </a:lnTo>
                  <a:lnTo>
                    <a:pt x="1421856" y="871844"/>
                  </a:lnTo>
                  <a:lnTo>
                    <a:pt x="1412881" y="819293"/>
                  </a:lnTo>
                  <a:lnTo>
                    <a:pt x="1401413" y="767507"/>
                  </a:lnTo>
                  <a:lnTo>
                    <a:pt x="1387581" y="716046"/>
                  </a:lnTo>
                  <a:lnTo>
                    <a:pt x="1371514" y="664473"/>
                  </a:lnTo>
                  <a:lnTo>
                    <a:pt x="1353343" y="612349"/>
                  </a:lnTo>
                  <a:lnTo>
                    <a:pt x="1320191" y="522493"/>
                  </a:lnTo>
                  <a:lnTo>
                    <a:pt x="1303031" y="477747"/>
                  </a:lnTo>
                  <a:lnTo>
                    <a:pt x="1285193" y="433282"/>
                  </a:lnTo>
                  <a:lnTo>
                    <a:pt x="1266461" y="389219"/>
                  </a:lnTo>
                  <a:lnTo>
                    <a:pt x="1246620" y="345676"/>
                  </a:lnTo>
                  <a:lnTo>
                    <a:pt x="1225454" y="302775"/>
                  </a:lnTo>
                  <a:lnTo>
                    <a:pt x="1202746" y="260635"/>
                  </a:lnTo>
                  <a:lnTo>
                    <a:pt x="1174664" y="214366"/>
                  </a:lnTo>
                  <a:lnTo>
                    <a:pt x="1143482" y="170072"/>
                  </a:lnTo>
                  <a:lnTo>
                    <a:pt x="1109109" y="128400"/>
                  </a:lnTo>
                  <a:lnTo>
                    <a:pt x="1071455" y="89998"/>
                  </a:lnTo>
                  <a:lnTo>
                    <a:pt x="1030430" y="55514"/>
                  </a:lnTo>
                  <a:lnTo>
                    <a:pt x="985944" y="25596"/>
                  </a:lnTo>
                  <a:lnTo>
                    <a:pt x="945758" y="6858"/>
                  </a:lnTo>
                  <a:lnTo>
                    <a:pt x="924508" y="2636"/>
                  </a:lnTo>
                  <a:lnTo>
                    <a:pt x="903039" y="3968"/>
                  </a:lnTo>
                  <a:lnTo>
                    <a:pt x="851251" y="43251"/>
                  </a:lnTo>
                  <a:lnTo>
                    <a:pt x="825162" y="109023"/>
                  </a:lnTo>
                  <a:lnTo>
                    <a:pt x="817627" y="146441"/>
                  </a:lnTo>
                  <a:lnTo>
                    <a:pt x="812423" y="184262"/>
                  </a:lnTo>
                  <a:lnTo>
                    <a:pt x="809559" y="222339"/>
                  </a:lnTo>
                  <a:lnTo>
                    <a:pt x="809046" y="260521"/>
                  </a:lnTo>
                  <a:lnTo>
                    <a:pt x="807809" y="310900"/>
                  </a:lnTo>
                  <a:lnTo>
                    <a:pt x="809073" y="338761"/>
                  </a:lnTo>
                  <a:lnTo>
                    <a:pt x="814469" y="359289"/>
                  </a:lnTo>
                  <a:lnTo>
                    <a:pt x="794004" y="330586"/>
                  </a:lnTo>
                  <a:lnTo>
                    <a:pt x="765929" y="281163"/>
                  </a:lnTo>
                  <a:lnTo>
                    <a:pt x="748177" y="202347"/>
                  </a:lnTo>
                  <a:lnTo>
                    <a:pt x="744701" y="148077"/>
                  </a:lnTo>
                  <a:lnTo>
                    <a:pt x="743984" y="37699"/>
                  </a:lnTo>
                  <a:lnTo>
                    <a:pt x="734986" y="9417"/>
                  </a:lnTo>
                  <a:lnTo>
                    <a:pt x="716253" y="0"/>
                  </a:lnTo>
                  <a:close/>
                </a:path>
              </a:pathLst>
            </a:custGeom>
            <a:solidFill>
              <a:srgbClr val="FFC905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03023" y="5575655"/>
              <a:ext cx="226695" cy="374015"/>
            </a:xfrm>
            <a:custGeom>
              <a:avLst/>
              <a:gdLst/>
              <a:ahLst/>
              <a:cxnLst/>
              <a:rect l="l" t="t" r="r" b="b"/>
              <a:pathLst>
                <a:path w="226695" h="374014">
                  <a:moveTo>
                    <a:pt x="83253" y="0"/>
                  </a:moveTo>
                  <a:lnTo>
                    <a:pt x="31578" y="14308"/>
                  </a:lnTo>
                  <a:lnTo>
                    <a:pt x="1326" y="67885"/>
                  </a:lnTo>
                  <a:lnTo>
                    <a:pt x="0" y="97840"/>
                  </a:lnTo>
                  <a:lnTo>
                    <a:pt x="5429" y="118703"/>
                  </a:lnTo>
                  <a:lnTo>
                    <a:pt x="13495" y="136789"/>
                  </a:lnTo>
                  <a:lnTo>
                    <a:pt x="21097" y="154920"/>
                  </a:lnTo>
                  <a:lnTo>
                    <a:pt x="25133" y="175920"/>
                  </a:lnTo>
                  <a:lnTo>
                    <a:pt x="23905" y="196703"/>
                  </a:lnTo>
                  <a:lnTo>
                    <a:pt x="20299" y="218923"/>
                  </a:lnTo>
                  <a:lnTo>
                    <a:pt x="17491" y="241165"/>
                  </a:lnTo>
                  <a:lnTo>
                    <a:pt x="23251" y="281317"/>
                  </a:lnTo>
                  <a:lnTo>
                    <a:pt x="36871" y="318507"/>
                  </a:lnTo>
                  <a:lnTo>
                    <a:pt x="59063" y="349605"/>
                  </a:lnTo>
                  <a:lnTo>
                    <a:pt x="108877" y="373874"/>
                  </a:lnTo>
                  <a:lnTo>
                    <a:pt x="118635" y="373452"/>
                  </a:lnTo>
                  <a:lnTo>
                    <a:pt x="159589" y="356868"/>
                  </a:lnTo>
                  <a:lnTo>
                    <a:pt x="202270" y="311851"/>
                  </a:lnTo>
                  <a:lnTo>
                    <a:pt x="220010" y="267136"/>
                  </a:lnTo>
                  <a:lnTo>
                    <a:pt x="226486" y="217817"/>
                  </a:lnTo>
                  <a:lnTo>
                    <a:pt x="223677" y="167499"/>
                  </a:lnTo>
                  <a:lnTo>
                    <a:pt x="213563" y="119786"/>
                  </a:lnTo>
                  <a:lnTo>
                    <a:pt x="190306" y="67511"/>
                  </a:lnTo>
                  <a:lnTo>
                    <a:pt x="152247" y="25628"/>
                  </a:lnTo>
                  <a:lnTo>
                    <a:pt x="107749" y="3914"/>
                  </a:lnTo>
                  <a:lnTo>
                    <a:pt x="8325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75133" y="5707697"/>
              <a:ext cx="50165" cy="300990"/>
            </a:xfrm>
            <a:custGeom>
              <a:avLst/>
              <a:gdLst/>
              <a:ahLst/>
              <a:cxnLst/>
              <a:rect l="l" t="t" r="r" b="b"/>
              <a:pathLst>
                <a:path w="50164" h="300989">
                  <a:moveTo>
                    <a:pt x="44335" y="0"/>
                  </a:moveTo>
                  <a:lnTo>
                    <a:pt x="26765" y="17302"/>
                  </a:lnTo>
                  <a:lnTo>
                    <a:pt x="13085" y="37590"/>
                  </a:lnTo>
                  <a:lnTo>
                    <a:pt x="3946" y="60209"/>
                  </a:lnTo>
                  <a:lnTo>
                    <a:pt x="0" y="84505"/>
                  </a:lnTo>
                  <a:lnTo>
                    <a:pt x="237" y="109900"/>
                  </a:lnTo>
                  <a:lnTo>
                    <a:pt x="7459" y="160199"/>
                  </a:lnTo>
                  <a:lnTo>
                    <a:pt x="22962" y="217102"/>
                  </a:lnTo>
                  <a:lnTo>
                    <a:pt x="32210" y="242743"/>
                  </a:lnTo>
                  <a:lnTo>
                    <a:pt x="41129" y="268395"/>
                  </a:lnTo>
                  <a:lnTo>
                    <a:pt x="49758" y="300647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68326" y="5742208"/>
              <a:ext cx="69062" cy="9368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467736" y="5575655"/>
              <a:ext cx="226695" cy="374015"/>
            </a:xfrm>
            <a:custGeom>
              <a:avLst/>
              <a:gdLst/>
              <a:ahLst/>
              <a:cxnLst/>
              <a:rect l="l" t="t" r="r" b="b"/>
              <a:pathLst>
                <a:path w="226695" h="374014">
                  <a:moveTo>
                    <a:pt x="143233" y="0"/>
                  </a:moveTo>
                  <a:lnTo>
                    <a:pt x="95425" y="12653"/>
                  </a:lnTo>
                  <a:lnTo>
                    <a:pt x="53342" y="44814"/>
                  </a:lnTo>
                  <a:lnTo>
                    <a:pt x="22717" y="92806"/>
                  </a:lnTo>
                  <a:lnTo>
                    <a:pt x="2809" y="167499"/>
                  </a:lnTo>
                  <a:lnTo>
                    <a:pt x="0" y="217817"/>
                  </a:lnTo>
                  <a:lnTo>
                    <a:pt x="6475" y="267136"/>
                  </a:lnTo>
                  <a:lnTo>
                    <a:pt x="24216" y="311851"/>
                  </a:lnTo>
                  <a:lnTo>
                    <a:pt x="55201" y="348360"/>
                  </a:lnTo>
                  <a:lnTo>
                    <a:pt x="88916" y="368358"/>
                  </a:lnTo>
                  <a:lnTo>
                    <a:pt x="117609" y="373874"/>
                  </a:lnTo>
                  <a:lnTo>
                    <a:pt x="135642" y="370168"/>
                  </a:lnTo>
                  <a:lnTo>
                    <a:pt x="179483" y="335533"/>
                  </a:lnTo>
                  <a:lnTo>
                    <a:pt x="197347" y="300292"/>
                  </a:lnTo>
                  <a:lnTo>
                    <a:pt x="207830" y="262013"/>
                  </a:lnTo>
                  <a:lnTo>
                    <a:pt x="208995" y="241165"/>
                  </a:lnTo>
                  <a:lnTo>
                    <a:pt x="206186" y="218923"/>
                  </a:lnTo>
                  <a:lnTo>
                    <a:pt x="202581" y="196703"/>
                  </a:lnTo>
                  <a:lnTo>
                    <a:pt x="201353" y="175920"/>
                  </a:lnTo>
                  <a:lnTo>
                    <a:pt x="205389" y="154920"/>
                  </a:lnTo>
                  <a:lnTo>
                    <a:pt x="212990" y="136789"/>
                  </a:lnTo>
                  <a:lnTo>
                    <a:pt x="221057" y="118703"/>
                  </a:lnTo>
                  <a:lnTo>
                    <a:pt x="226486" y="97840"/>
                  </a:lnTo>
                  <a:lnTo>
                    <a:pt x="225159" y="67885"/>
                  </a:lnTo>
                  <a:lnTo>
                    <a:pt x="214300" y="38239"/>
                  </a:lnTo>
                  <a:lnTo>
                    <a:pt x="194907" y="14308"/>
                  </a:lnTo>
                  <a:lnTo>
                    <a:pt x="167977" y="1498"/>
                  </a:lnTo>
                  <a:lnTo>
                    <a:pt x="143233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72213" y="5707697"/>
              <a:ext cx="50165" cy="300990"/>
            </a:xfrm>
            <a:custGeom>
              <a:avLst/>
              <a:gdLst/>
              <a:ahLst/>
              <a:cxnLst/>
              <a:rect l="l" t="t" r="r" b="b"/>
              <a:pathLst>
                <a:path w="50164" h="300989">
                  <a:moveTo>
                    <a:pt x="5422" y="0"/>
                  </a:moveTo>
                  <a:lnTo>
                    <a:pt x="22992" y="17302"/>
                  </a:lnTo>
                  <a:lnTo>
                    <a:pt x="36672" y="37590"/>
                  </a:lnTo>
                  <a:lnTo>
                    <a:pt x="45811" y="60209"/>
                  </a:lnTo>
                  <a:lnTo>
                    <a:pt x="49758" y="84505"/>
                  </a:lnTo>
                  <a:lnTo>
                    <a:pt x="49521" y="109900"/>
                  </a:lnTo>
                  <a:lnTo>
                    <a:pt x="42298" y="160199"/>
                  </a:lnTo>
                  <a:lnTo>
                    <a:pt x="26796" y="217102"/>
                  </a:lnTo>
                  <a:lnTo>
                    <a:pt x="17548" y="242743"/>
                  </a:lnTo>
                  <a:lnTo>
                    <a:pt x="8628" y="268395"/>
                  </a:lnTo>
                  <a:lnTo>
                    <a:pt x="0" y="300647"/>
                  </a:lnTo>
                </a:path>
              </a:pathLst>
            </a:custGeom>
            <a:ln w="127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9729" y="5742208"/>
              <a:ext cx="69062" cy="9368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562854" y="4582147"/>
              <a:ext cx="537210" cy="684530"/>
            </a:xfrm>
            <a:custGeom>
              <a:avLst/>
              <a:gdLst/>
              <a:ahLst/>
              <a:cxnLst/>
              <a:rect l="l" t="t" r="r" b="b"/>
              <a:pathLst>
                <a:path w="537210" h="684529">
                  <a:moveTo>
                    <a:pt x="536099" y="536928"/>
                  </a:moveTo>
                  <a:lnTo>
                    <a:pt x="86284" y="536928"/>
                  </a:lnTo>
                  <a:lnTo>
                    <a:pt x="91732" y="549503"/>
                  </a:lnTo>
                  <a:lnTo>
                    <a:pt x="118184" y="591332"/>
                  </a:lnTo>
                  <a:lnTo>
                    <a:pt x="154266" y="624903"/>
                  </a:lnTo>
                  <a:lnTo>
                    <a:pt x="212994" y="657047"/>
                  </a:lnTo>
                  <a:lnTo>
                    <a:pt x="277228" y="675855"/>
                  </a:lnTo>
                  <a:lnTo>
                    <a:pt x="334287" y="682904"/>
                  </a:lnTo>
                  <a:lnTo>
                    <a:pt x="363037" y="683903"/>
                  </a:lnTo>
                  <a:lnTo>
                    <a:pt x="391794" y="683552"/>
                  </a:lnTo>
                  <a:lnTo>
                    <a:pt x="440672" y="679478"/>
                  </a:lnTo>
                  <a:lnTo>
                    <a:pt x="484911" y="659688"/>
                  </a:lnTo>
                  <a:lnTo>
                    <a:pt x="521669" y="607966"/>
                  </a:lnTo>
                  <a:lnTo>
                    <a:pt x="536930" y="545947"/>
                  </a:lnTo>
                  <a:lnTo>
                    <a:pt x="536099" y="536928"/>
                  </a:lnTo>
                  <a:close/>
                </a:path>
                <a:path w="537210" h="684529">
                  <a:moveTo>
                    <a:pt x="121321" y="91724"/>
                  </a:moveTo>
                  <a:lnTo>
                    <a:pt x="79216" y="101263"/>
                  </a:lnTo>
                  <a:lnTo>
                    <a:pt x="74283" y="105795"/>
                  </a:lnTo>
                  <a:lnTo>
                    <a:pt x="74409" y="111253"/>
                  </a:lnTo>
                  <a:lnTo>
                    <a:pt x="76873" y="154914"/>
                  </a:lnTo>
                  <a:lnTo>
                    <a:pt x="84993" y="214112"/>
                  </a:lnTo>
                  <a:lnTo>
                    <a:pt x="88758" y="231284"/>
                  </a:lnTo>
                  <a:lnTo>
                    <a:pt x="89788" y="243611"/>
                  </a:lnTo>
                  <a:lnTo>
                    <a:pt x="83616" y="262792"/>
                  </a:lnTo>
                  <a:lnTo>
                    <a:pt x="70900" y="293835"/>
                  </a:lnTo>
                  <a:lnTo>
                    <a:pt x="57456" y="329281"/>
                  </a:lnTo>
                  <a:lnTo>
                    <a:pt x="49098" y="361670"/>
                  </a:lnTo>
                  <a:lnTo>
                    <a:pt x="48148" y="388576"/>
                  </a:lnTo>
                  <a:lnTo>
                    <a:pt x="51195" y="412545"/>
                  </a:lnTo>
                  <a:lnTo>
                    <a:pt x="55454" y="433577"/>
                  </a:lnTo>
                  <a:lnTo>
                    <a:pt x="58140" y="451675"/>
                  </a:lnTo>
                  <a:lnTo>
                    <a:pt x="56082" y="467838"/>
                  </a:lnTo>
                  <a:lnTo>
                    <a:pt x="49418" y="483146"/>
                  </a:lnTo>
                  <a:lnTo>
                    <a:pt x="40331" y="497720"/>
                  </a:lnTo>
                  <a:lnTo>
                    <a:pt x="31000" y="511682"/>
                  </a:lnTo>
                  <a:lnTo>
                    <a:pt x="21254" y="533655"/>
                  </a:lnTo>
                  <a:lnTo>
                    <a:pt x="11142" y="564187"/>
                  </a:lnTo>
                  <a:lnTo>
                    <a:pt x="3199" y="591332"/>
                  </a:lnTo>
                  <a:lnTo>
                    <a:pt x="0" y="602995"/>
                  </a:lnTo>
                  <a:lnTo>
                    <a:pt x="9363" y="613262"/>
                  </a:lnTo>
                  <a:lnTo>
                    <a:pt x="15427" y="618836"/>
                  </a:lnTo>
                  <a:lnTo>
                    <a:pt x="20838" y="621651"/>
                  </a:lnTo>
                  <a:lnTo>
                    <a:pt x="28244" y="623646"/>
                  </a:lnTo>
                  <a:lnTo>
                    <a:pt x="41466" y="624848"/>
                  </a:lnTo>
                  <a:lnTo>
                    <a:pt x="52425" y="623146"/>
                  </a:lnTo>
                  <a:lnTo>
                    <a:pt x="59898" y="620608"/>
                  </a:lnTo>
                  <a:lnTo>
                    <a:pt x="62661" y="619302"/>
                  </a:lnTo>
                  <a:lnTo>
                    <a:pt x="74474" y="565284"/>
                  </a:lnTo>
                  <a:lnTo>
                    <a:pt x="81440" y="540007"/>
                  </a:lnTo>
                  <a:lnTo>
                    <a:pt x="86284" y="536928"/>
                  </a:lnTo>
                  <a:lnTo>
                    <a:pt x="536099" y="536928"/>
                  </a:lnTo>
                  <a:lnTo>
                    <a:pt x="533369" y="507321"/>
                  </a:lnTo>
                  <a:lnTo>
                    <a:pt x="523484" y="453682"/>
                  </a:lnTo>
                  <a:lnTo>
                    <a:pt x="513927" y="399690"/>
                  </a:lnTo>
                  <a:lnTo>
                    <a:pt x="511352" y="360006"/>
                  </a:lnTo>
                  <a:lnTo>
                    <a:pt x="512570" y="327832"/>
                  </a:lnTo>
                  <a:lnTo>
                    <a:pt x="506412" y="292003"/>
                  </a:lnTo>
                  <a:lnTo>
                    <a:pt x="487739" y="258867"/>
                  </a:lnTo>
                  <a:lnTo>
                    <a:pt x="451408" y="234772"/>
                  </a:lnTo>
                  <a:lnTo>
                    <a:pt x="437947" y="231228"/>
                  </a:lnTo>
                  <a:lnTo>
                    <a:pt x="405028" y="231228"/>
                  </a:lnTo>
                  <a:lnTo>
                    <a:pt x="396196" y="211133"/>
                  </a:lnTo>
                  <a:lnTo>
                    <a:pt x="393095" y="199002"/>
                  </a:lnTo>
                  <a:lnTo>
                    <a:pt x="394011" y="195668"/>
                  </a:lnTo>
                  <a:lnTo>
                    <a:pt x="294246" y="195668"/>
                  </a:lnTo>
                  <a:lnTo>
                    <a:pt x="256681" y="183027"/>
                  </a:lnTo>
                  <a:lnTo>
                    <a:pt x="230289" y="179044"/>
                  </a:lnTo>
                  <a:lnTo>
                    <a:pt x="232120" y="172516"/>
                  </a:lnTo>
                  <a:lnTo>
                    <a:pt x="149872" y="172516"/>
                  </a:lnTo>
                  <a:lnTo>
                    <a:pt x="129514" y="95224"/>
                  </a:lnTo>
                  <a:lnTo>
                    <a:pt x="125615" y="92649"/>
                  </a:lnTo>
                  <a:lnTo>
                    <a:pt x="121321" y="91724"/>
                  </a:lnTo>
                  <a:close/>
                </a:path>
                <a:path w="537210" h="684529">
                  <a:moveTo>
                    <a:pt x="417212" y="228900"/>
                  </a:moveTo>
                  <a:lnTo>
                    <a:pt x="408148" y="230244"/>
                  </a:lnTo>
                  <a:lnTo>
                    <a:pt x="405028" y="231228"/>
                  </a:lnTo>
                  <a:lnTo>
                    <a:pt x="437947" y="231228"/>
                  </a:lnTo>
                  <a:lnTo>
                    <a:pt x="431779" y="229605"/>
                  </a:lnTo>
                  <a:lnTo>
                    <a:pt x="417212" y="228900"/>
                  </a:lnTo>
                  <a:close/>
                </a:path>
                <a:path w="537210" h="684529">
                  <a:moveTo>
                    <a:pt x="459775" y="172315"/>
                  </a:moveTo>
                  <a:lnTo>
                    <a:pt x="415107" y="172315"/>
                  </a:lnTo>
                  <a:lnTo>
                    <a:pt x="425157" y="173108"/>
                  </a:lnTo>
                  <a:lnTo>
                    <a:pt x="439585" y="177977"/>
                  </a:lnTo>
                  <a:lnTo>
                    <a:pt x="451300" y="184733"/>
                  </a:lnTo>
                  <a:lnTo>
                    <a:pt x="464591" y="194297"/>
                  </a:lnTo>
                  <a:lnTo>
                    <a:pt x="475482" y="202841"/>
                  </a:lnTo>
                  <a:lnTo>
                    <a:pt x="479996" y="206540"/>
                  </a:lnTo>
                  <a:lnTo>
                    <a:pt x="483704" y="201104"/>
                  </a:lnTo>
                  <a:lnTo>
                    <a:pt x="459775" y="172315"/>
                  </a:lnTo>
                  <a:close/>
                </a:path>
                <a:path w="537210" h="684529">
                  <a:moveTo>
                    <a:pt x="346850" y="148726"/>
                  </a:moveTo>
                  <a:lnTo>
                    <a:pt x="252901" y="148726"/>
                  </a:lnTo>
                  <a:lnTo>
                    <a:pt x="262877" y="150625"/>
                  </a:lnTo>
                  <a:lnTo>
                    <a:pt x="273034" y="156576"/>
                  </a:lnTo>
                  <a:lnTo>
                    <a:pt x="293601" y="192937"/>
                  </a:lnTo>
                  <a:lnTo>
                    <a:pt x="294246" y="195668"/>
                  </a:lnTo>
                  <a:lnTo>
                    <a:pt x="394011" y="195668"/>
                  </a:lnTo>
                  <a:lnTo>
                    <a:pt x="395582" y="189948"/>
                  </a:lnTo>
                  <a:lnTo>
                    <a:pt x="396413" y="188810"/>
                  </a:lnTo>
                  <a:lnTo>
                    <a:pt x="368541" y="188810"/>
                  </a:lnTo>
                  <a:lnTo>
                    <a:pt x="357977" y="169575"/>
                  </a:lnTo>
                  <a:lnTo>
                    <a:pt x="346850" y="148726"/>
                  </a:lnTo>
                  <a:close/>
                </a:path>
                <a:path w="537210" h="684529">
                  <a:moveTo>
                    <a:pt x="385724" y="149224"/>
                  </a:moveTo>
                  <a:lnTo>
                    <a:pt x="368262" y="154419"/>
                  </a:lnTo>
                  <a:lnTo>
                    <a:pt x="364826" y="168828"/>
                  </a:lnTo>
                  <a:lnTo>
                    <a:pt x="364760" y="169575"/>
                  </a:lnTo>
                  <a:lnTo>
                    <a:pt x="367372" y="184052"/>
                  </a:lnTo>
                  <a:lnTo>
                    <a:pt x="368541" y="188810"/>
                  </a:lnTo>
                  <a:lnTo>
                    <a:pt x="396413" y="188810"/>
                  </a:lnTo>
                  <a:lnTo>
                    <a:pt x="403557" y="179044"/>
                  </a:lnTo>
                  <a:lnTo>
                    <a:pt x="408279" y="174629"/>
                  </a:lnTo>
                  <a:lnTo>
                    <a:pt x="415107" y="172315"/>
                  </a:lnTo>
                  <a:lnTo>
                    <a:pt x="459775" y="172315"/>
                  </a:lnTo>
                  <a:lnTo>
                    <a:pt x="459430" y="171900"/>
                  </a:lnTo>
                  <a:lnTo>
                    <a:pt x="443602" y="157632"/>
                  </a:lnTo>
                  <a:lnTo>
                    <a:pt x="409625" y="157632"/>
                  </a:lnTo>
                  <a:lnTo>
                    <a:pt x="405742" y="157152"/>
                  </a:lnTo>
                  <a:lnTo>
                    <a:pt x="401908" y="154643"/>
                  </a:lnTo>
                  <a:lnTo>
                    <a:pt x="395958" y="151526"/>
                  </a:lnTo>
                  <a:lnTo>
                    <a:pt x="385724" y="149224"/>
                  </a:lnTo>
                  <a:close/>
                </a:path>
                <a:path w="537210" h="684529">
                  <a:moveTo>
                    <a:pt x="189928" y="16636"/>
                  </a:moveTo>
                  <a:lnTo>
                    <a:pt x="182168" y="26415"/>
                  </a:lnTo>
                  <a:lnTo>
                    <a:pt x="183464" y="36855"/>
                  </a:lnTo>
                  <a:lnTo>
                    <a:pt x="183464" y="49898"/>
                  </a:lnTo>
                  <a:lnTo>
                    <a:pt x="182049" y="63167"/>
                  </a:lnTo>
                  <a:lnTo>
                    <a:pt x="177969" y="81695"/>
                  </a:lnTo>
                  <a:lnTo>
                    <a:pt x="171468" y="102915"/>
                  </a:lnTo>
                  <a:lnTo>
                    <a:pt x="162788" y="124256"/>
                  </a:lnTo>
                  <a:lnTo>
                    <a:pt x="155321" y="143354"/>
                  </a:lnTo>
                  <a:lnTo>
                    <a:pt x="151487" y="158659"/>
                  </a:lnTo>
                  <a:lnTo>
                    <a:pt x="150074" y="168828"/>
                  </a:lnTo>
                  <a:lnTo>
                    <a:pt x="149872" y="172516"/>
                  </a:lnTo>
                  <a:lnTo>
                    <a:pt x="232120" y="172516"/>
                  </a:lnTo>
                  <a:lnTo>
                    <a:pt x="233480" y="167665"/>
                  </a:lnTo>
                  <a:lnTo>
                    <a:pt x="236059" y="161018"/>
                  </a:lnTo>
                  <a:lnTo>
                    <a:pt x="239388" y="156536"/>
                  </a:lnTo>
                  <a:lnTo>
                    <a:pt x="244830" y="151650"/>
                  </a:lnTo>
                  <a:lnTo>
                    <a:pt x="252901" y="148726"/>
                  </a:lnTo>
                  <a:lnTo>
                    <a:pt x="346850" y="148726"/>
                  </a:lnTo>
                  <a:lnTo>
                    <a:pt x="337624" y="131441"/>
                  </a:lnTo>
                  <a:lnTo>
                    <a:pt x="315207" y="88569"/>
                  </a:lnTo>
                  <a:lnTo>
                    <a:pt x="310213" y="78600"/>
                  </a:lnTo>
                  <a:lnTo>
                    <a:pt x="213182" y="78600"/>
                  </a:lnTo>
                  <a:lnTo>
                    <a:pt x="207246" y="28109"/>
                  </a:lnTo>
                  <a:lnTo>
                    <a:pt x="202844" y="17284"/>
                  </a:lnTo>
                  <a:lnTo>
                    <a:pt x="189928" y="16636"/>
                  </a:lnTo>
                  <a:close/>
                </a:path>
                <a:path w="537210" h="684529">
                  <a:moveTo>
                    <a:pt x="429335" y="154239"/>
                  </a:moveTo>
                  <a:lnTo>
                    <a:pt x="409625" y="157632"/>
                  </a:lnTo>
                  <a:lnTo>
                    <a:pt x="443602" y="157632"/>
                  </a:lnTo>
                  <a:lnTo>
                    <a:pt x="429335" y="154239"/>
                  </a:lnTo>
                  <a:close/>
                </a:path>
                <a:path w="537210" h="684529">
                  <a:moveTo>
                    <a:pt x="275831" y="0"/>
                  </a:moveTo>
                  <a:lnTo>
                    <a:pt x="237608" y="32220"/>
                  </a:lnTo>
                  <a:lnTo>
                    <a:pt x="235775" y="46777"/>
                  </a:lnTo>
                  <a:lnTo>
                    <a:pt x="233542" y="56861"/>
                  </a:lnTo>
                  <a:lnTo>
                    <a:pt x="229971" y="68160"/>
                  </a:lnTo>
                  <a:lnTo>
                    <a:pt x="228028" y="74028"/>
                  </a:lnTo>
                  <a:lnTo>
                    <a:pt x="213182" y="78600"/>
                  </a:lnTo>
                  <a:lnTo>
                    <a:pt x="310213" y="78600"/>
                  </a:lnTo>
                  <a:lnTo>
                    <a:pt x="298449" y="55117"/>
                  </a:lnTo>
                  <a:lnTo>
                    <a:pt x="290860" y="35059"/>
                  </a:lnTo>
                  <a:lnTo>
                    <a:pt x="287388" y="18916"/>
                  </a:lnTo>
                  <a:lnTo>
                    <a:pt x="286459" y="8154"/>
                  </a:lnTo>
                  <a:lnTo>
                    <a:pt x="286499" y="4241"/>
                  </a:lnTo>
                  <a:lnTo>
                    <a:pt x="275831" y="0"/>
                  </a:lnTo>
                  <a:close/>
                </a:path>
              </a:pathLst>
            </a:custGeom>
            <a:solidFill>
              <a:srgbClr val="FFD9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2924" y="6451968"/>
              <a:ext cx="816863" cy="81991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548024" y="6617068"/>
              <a:ext cx="485775" cy="487680"/>
            </a:xfrm>
            <a:custGeom>
              <a:avLst/>
              <a:gdLst/>
              <a:ahLst/>
              <a:cxnLst/>
              <a:rect l="l" t="t" r="r" b="b"/>
              <a:pathLst>
                <a:path w="485775" h="487679">
                  <a:moveTo>
                    <a:pt x="122275" y="0"/>
                  </a:moveTo>
                  <a:lnTo>
                    <a:pt x="108839" y="45187"/>
                  </a:lnTo>
                  <a:lnTo>
                    <a:pt x="86637" y="108257"/>
                  </a:lnTo>
                  <a:lnTo>
                    <a:pt x="63766" y="169428"/>
                  </a:lnTo>
                  <a:lnTo>
                    <a:pt x="48323" y="208915"/>
                  </a:lnTo>
                  <a:lnTo>
                    <a:pt x="37965" y="235974"/>
                  </a:lnTo>
                  <a:lnTo>
                    <a:pt x="21666" y="281484"/>
                  </a:lnTo>
                  <a:lnTo>
                    <a:pt x="6614" y="328521"/>
                  </a:lnTo>
                  <a:lnTo>
                    <a:pt x="0" y="360159"/>
                  </a:lnTo>
                  <a:lnTo>
                    <a:pt x="1978" y="374978"/>
                  </a:lnTo>
                  <a:lnTo>
                    <a:pt x="7254" y="383792"/>
                  </a:lnTo>
                  <a:lnTo>
                    <a:pt x="14841" y="388032"/>
                  </a:lnTo>
                  <a:lnTo>
                    <a:pt x="23748" y="389128"/>
                  </a:lnTo>
                  <a:lnTo>
                    <a:pt x="30836" y="386009"/>
                  </a:lnTo>
                  <a:lnTo>
                    <a:pt x="63347" y="353796"/>
                  </a:lnTo>
                  <a:lnTo>
                    <a:pt x="94278" y="293671"/>
                  </a:lnTo>
                  <a:lnTo>
                    <a:pt x="112382" y="255534"/>
                  </a:lnTo>
                  <a:lnTo>
                    <a:pt x="126047" y="227850"/>
                  </a:lnTo>
                  <a:lnTo>
                    <a:pt x="138354" y="201121"/>
                  </a:lnTo>
                  <a:lnTo>
                    <a:pt x="153827" y="165728"/>
                  </a:lnTo>
                  <a:lnTo>
                    <a:pt x="168754" y="135689"/>
                  </a:lnTo>
                  <a:lnTo>
                    <a:pt x="179425" y="125018"/>
                  </a:lnTo>
                  <a:lnTo>
                    <a:pt x="187682" y="147022"/>
                  </a:lnTo>
                  <a:lnTo>
                    <a:pt x="187274" y="186045"/>
                  </a:lnTo>
                  <a:lnTo>
                    <a:pt x="180835" y="239852"/>
                  </a:lnTo>
                  <a:lnTo>
                    <a:pt x="169798" y="299796"/>
                  </a:lnTo>
                  <a:lnTo>
                    <a:pt x="160134" y="348671"/>
                  </a:lnTo>
                  <a:lnTo>
                    <a:pt x="146488" y="395871"/>
                  </a:lnTo>
                  <a:lnTo>
                    <a:pt x="141092" y="414744"/>
                  </a:lnTo>
                  <a:lnTo>
                    <a:pt x="137718" y="428459"/>
                  </a:lnTo>
                  <a:lnTo>
                    <a:pt x="136601" y="441719"/>
                  </a:lnTo>
                  <a:lnTo>
                    <a:pt x="137298" y="457727"/>
                  </a:lnTo>
                  <a:lnTo>
                    <a:pt x="139906" y="472258"/>
                  </a:lnTo>
                  <a:lnTo>
                    <a:pt x="144525" y="481088"/>
                  </a:lnTo>
                  <a:lnTo>
                    <a:pt x="155068" y="486469"/>
                  </a:lnTo>
                  <a:lnTo>
                    <a:pt x="165833" y="487556"/>
                  </a:lnTo>
                  <a:lnTo>
                    <a:pt x="175240" y="485742"/>
                  </a:lnTo>
                  <a:lnTo>
                    <a:pt x="198048" y="453993"/>
                  </a:lnTo>
                  <a:lnTo>
                    <a:pt x="244030" y="316242"/>
                  </a:lnTo>
                  <a:lnTo>
                    <a:pt x="262225" y="246680"/>
                  </a:lnTo>
                  <a:lnTo>
                    <a:pt x="271813" y="207992"/>
                  </a:lnTo>
                  <a:lnTo>
                    <a:pt x="277850" y="167436"/>
                  </a:lnTo>
                  <a:lnTo>
                    <a:pt x="280793" y="154559"/>
                  </a:lnTo>
                  <a:lnTo>
                    <a:pt x="285095" y="155855"/>
                  </a:lnTo>
                  <a:lnTo>
                    <a:pt x="289398" y="165384"/>
                  </a:lnTo>
                  <a:lnTo>
                    <a:pt x="292341" y="177203"/>
                  </a:lnTo>
                  <a:lnTo>
                    <a:pt x="292578" y="193594"/>
                  </a:lnTo>
                  <a:lnTo>
                    <a:pt x="290377" y="217087"/>
                  </a:lnTo>
                  <a:lnTo>
                    <a:pt x="286803" y="242075"/>
                  </a:lnTo>
                  <a:lnTo>
                    <a:pt x="282917" y="262953"/>
                  </a:lnTo>
                  <a:lnTo>
                    <a:pt x="280266" y="277708"/>
                  </a:lnTo>
                  <a:lnTo>
                    <a:pt x="278731" y="291384"/>
                  </a:lnTo>
                  <a:lnTo>
                    <a:pt x="278022" y="303556"/>
                  </a:lnTo>
                  <a:lnTo>
                    <a:pt x="277850" y="313804"/>
                  </a:lnTo>
                  <a:lnTo>
                    <a:pt x="274792" y="336677"/>
                  </a:lnTo>
                  <a:lnTo>
                    <a:pt x="267884" y="376013"/>
                  </a:lnTo>
                  <a:lnTo>
                    <a:pt x="260523" y="415347"/>
                  </a:lnTo>
                  <a:lnTo>
                    <a:pt x="256108" y="438213"/>
                  </a:lnTo>
                  <a:lnTo>
                    <a:pt x="254766" y="448663"/>
                  </a:lnTo>
                  <a:lnTo>
                    <a:pt x="255557" y="460443"/>
                  </a:lnTo>
                  <a:lnTo>
                    <a:pt x="260246" y="471658"/>
                  </a:lnTo>
                  <a:lnTo>
                    <a:pt x="270598" y="480415"/>
                  </a:lnTo>
                  <a:lnTo>
                    <a:pt x="277763" y="482379"/>
                  </a:lnTo>
                  <a:lnTo>
                    <a:pt x="285080" y="480391"/>
                  </a:lnTo>
                  <a:lnTo>
                    <a:pt x="312404" y="447184"/>
                  </a:lnTo>
                  <a:lnTo>
                    <a:pt x="323542" y="407743"/>
                  </a:lnTo>
                  <a:lnTo>
                    <a:pt x="328587" y="386994"/>
                  </a:lnTo>
                  <a:lnTo>
                    <a:pt x="343989" y="324483"/>
                  </a:lnTo>
                  <a:lnTo>
                    <a:pt x="352029" y="286480"/>
                  </a:lnTo>
                  <a:lnTo>
                    <a:pt x="362588" y="220793"/>
                  </a:lnTo>
                  <a:lnTo>
                    <a:pt x="370331" y="187907"/>
                  </a:lnTo>
                  <a:lnTo>
                    <a:pt x="380751" y="161134"/>
                  </a:lnTo>
                  <a:lnTo>
                    <a:pt x="393788" y="147447"/>
                  </a:lnTo>
                  <a:lnTo>
                    <a:pt x="399872" y="156017"/>
                  </a:lnTo>
                  <a:lnTo>
                    <a:pt x="411139" y="198965"/>
                  </a:lnTo>
                  <a:lnTo>
                    <a:pt x="418731" y="237345"/>
                  </a:lnTo>
                  <a:lnTo>
                    <a:pt x="422808" y="272338"/>
                  </a:lnTo>
                  <a:lnTo>
                    <a:pt x="424356" y="291812"/>
                  </a:lnTo>
                  <a:lnTo>
                    <a:pt x="427942" y="322035"/>
                  </a:lnTo>
                  <a:lnTo>
                    <a:pt x="431980" y="353632"/>
                  </a:lnTo>
                  <a:lnTo>
                    <a:pt x="434886" y="377228"/>
                  </a:lnTo>
                  <a:lnTo>
                    <a:pt x="438193" y="392089"/>
                  </a:lnTo>
                  <a:lnTo>
                    <a:pt x="444695" y="402863"/>
                  </a:lnTo>
                  <a:lnTo>
                    <a:pt x="454718" y="408235"/>
                  </a:lnTo>
                  <a:lnTo>
                    <a:pt x="468591" y="406895"/>
                  </a:lnTo>
                  <a:lnTo>
                    <a:pt x="477939" y="398843"/>
                  </a:lnTo>
                  <a:lnTo>
                    <a:pt x="483050" y="385570"/>
                  </a:lnTo>
                  <a:lnTo>
                    <a:pt x="485190" y="371885"/>
                  </a:lnTo>
                  <a:lnTo>
                    <a:pt x="485622" y="362597"/>
                  </a:lnTo>
                  <a:lnTo>
                    <a:pt x="484412" y="341418"/>
                  </a:lnTo>
                  <a:lnTo>
                    <a:pt x="481749" y="301969"/>
                  </a:lnTo>
                  <a:lnTo>
                    <a:pt x="479086" y="263894"/>
                  </a:lnTo>
                  <a:lnTo>
                    <a:pt x="474105" y="216538"/>
                  </a:lnTo>
                  <a:lnTo>
                    <a:pt x="468945" y="178771"/>
                  </a:lnTo>
                  <a:lnTo>
                    <a:pt x="465175" y="153873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7325" y="6458381"/>
              <a:ext cx="816863" cy="81991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622425" y="6623481"/>
              <a:ext cx="485775" cy="487680"/>
            </a:xfrm>
            <a:custGeom>
              <a:avLst/>
              <a:gdLst/>
              <a:ahLst/>
              <a:cxnLst/>
              <a:rect l="l" t="t" r="r" b="b"/>
              <a:pathLst>
                <a:path w="485775" h="487679">
                  <a:moveTo>
                    <a:pt x="363347" y="0"/>
                  </a:moveTo>
                  <a:lnTo>
                    <a:pt x="376782" y="45187"/>
                  </a:lnTo>
                  <a:lnTo>
                    <a:pt x="398984" y="108257"/>
                  </a:lnTo>
                  <a:lnTo>
                    <a:pt x="421856" y="169428"/>
                  </a:lnTo>
                  <a:lnTo>
                    <a:pt x="437299" y="208915"/>
                  </a:lnTo>
                  <a:lnTo>
                    <a:pt x="447657" y="235974"/>
                  </a:lnTo>
                  <a:lnTo>
                    <a:pt x="463956" y="281484"/>
                  </a:lnTo>
                  <a:lnTo>
                    <a:pt x="479007" y="328521"/>
                  </a:lnTo>
                  <a:lnTo>
                    <a:pt x="485622" y="360159"/>
                  </a:lnTo>
                  <a:lnTo>
                    <a:pt x="483644" y="374970"/>
                  </a:lnTo>
                  <a:lnTo>
                    <a:pt x="478367" y="383781"/>
                  </a:lnTo>
                  <a:lnTo>
                    <a:pt x="470781" y="388019"/>
                  </a:lnTo>
                  <a:lnTo>
                    <a:pt x="461873" y="389115"/>
                  </a:lnTo>
                  <a:lnTo>
                    <a:pt x="454786" y="385998"/>
                  </a:lnTo>
                  <a:lnTo>
                    <a:pt x="422275" y="353796"/>
                  </a:lnTo>
                  <a:lnTo>
                    <a:pt x="391344" y="293671"/>
                  </a:lnTo>
                  <a:lnTo>
                    <a:pt x="373240" y="255534"/>
                  </a:lnTo>
                  <a:lnTo>
                    <a:pt x="359575" y="227850"/>
                  </a:lnTo>
                  <a:lnTo>
                    <a:pt x="347268" y="201121"/>
                  </a:lnTo>
                  <a:lnTo>
                    <a:pt x="331795" y="165728"/>
                  </a:lnTo>
                  <a:lnTo>
                    <a:pt x="316867" y="135689"/>
                  </a:lnTo>
                  <a:lnTo>
                    <a:pt x="306197" y="125018"/>
                  </a:lnTo>
                  <a:lnTo>
                    <a:pt x="297940" y="147022"/>
                  </a:lnTo>
                  <a:lnTo>
                    <a:pt x="298348" y="186045"/>
                  </a:lnTo>
                  <a:lnTo>
                    <a:pt x="304787" y="239852"/>
                  </a:lnTo>
                  <a:lnTo>
                    <a:pt x="315824" y="299796"/>
                  </a:lnTo>
                  <a:lnTo>
                    <a:pt x="325488" y="348671"/>
                  </a:lnTo>
                  <a:lnTo>
                    <a:pt x="339134" y="395871"/>
                  </a:lnTo>
                  <a:lnTo>
                    <a:pt x="344529" y="414744"/>
                  </a:lnTo>
                  <a:lnTo>
                    <a:pt x="347903" y="428459"/>
                  </a:lnTo>
                  <a:lnTo>
                    <a:pt x="349015" y="441719"/>
                  </a:lnTo>
                  <a:lnTo>
                    <a:pt x="348319" y="457727"/>
                  </a:lnTo>
                  <a:lnTo>
                    <a:pt x="345714" y="472258"/>
                  </a:lnTo>
                  <a:lnTo>
                    <a:pt x="341096" y="481088"/>
                  </a:lnTo>
                  <a:lnTo>
                    <a:pt x="330553" y="486469"/>
                  </a:lnTo>
                  <a:lnTo>
                    <a:pt x="319789" y="487556"/>
                  </a:lnTo>
                  <a:lnTo>
                    <a:pt x="310382" y="485742"/>
                  </a:lnTo>
                  <a:lnTo>
                    <a:pt x="287574" y="453993"/>
                  </a:lnTo>
                  <a:lnTo>
                    <a:pt x="241592" y="316242"/>
                  </a:lnTo>
                  <a:lnTo>
                    <a:pt x="223397" y="246680"/>
                  </a:lnTo>
                  <a:lnTo>
                    <a:pt x="213809" y="207992"/>
                  </a:lnTo>
                  <a:lnTo>
                    <a:pt x="207772" y="167436"/>
                  </a:lnTo>
                  <a:lnTo>
                    <a:pt x="204829" y="154559"/>
                  </a:lnTo>
                  <a:lnTo>
                    <a:pt x="200526" y="155855"/>
                  </a:lnTo>
                  <a:lnTo>
                    <a:pt x="196224" y="165384"/>
                  </a:lnTo>
                  <a:lnTo>
                    <a:pt x="193281" y="177203"/>
                  </a:lnTo>
                  <a:lnTo>
                    <a:pt x="193044" y="193594"/>
                  </a:lnTo>
                  <a:lnTo>
                    <a:pt x="195245" y="217087"/>
                  </a:lnTo>
                  <a:lnTo>
                    <a:pt x="198819" y="242075"/>
                  </a:lnTo>
                  <a:lnTo>
                    <a:pt x="202704" y="262953"/>
                  </a:lnTo>
                  <a:lnTo>
                    <a:pt x="205355" y="277708"/>
                  </a:lnTo>
                  <a:lnTo>
                    <a:pt x="206890" y="291384"/>
                  </a:lnTo>
                  <a:lnTo>
                    <a:pt x="207599" y="303556"/>
                  </a:lnTo>
                  <a:lnTo>
                    <a:pt x="207772" y="313804"/>
                  </a:lnTo>
                  <a:lnTo>
                    <a:pt x="210829" y="336677"/>
                  </a:lnTo>
                  <a:lnTo>
                    <a:pt x="217738" y="376013"/>
                  </a:lnTo>
                  <a:lnTo>
                    <a:pt x="225099" y="415347"/>
                  </a:lnTo>
                  <a:lnTo>
                    <a:pt x="229514" y="438213"/>
                  </a:lnTo>
                  <a:lnTo>
                    <a:pt x="230856" y="448663"/>
                  </a:lnTo>
                  <a:lnTo>
                    <a:pt x="230065" y="460443"/>
                  </a:lnTo>
                  <a:lnTo>
                    <a:pt x="225376" y="471658"/>
                  </a:lnTo>
                  <a:lnTo>
                    <a:pt x="215023" y="480415"/>
                  </a:lnTo>
                  <a:lnTo>
                    <a:pt x="207859" y="482379"/>
                  </a:lnTo>
                  <a:lnTo>
                    <a:pt x="200542" y="480391"/>
                  </a:lnTo>
                  <a:lnTo>
                    <a:pt x="173217" y="447184"/>
                  </a:lnTo>
                  <a:lnTo>
                    <a:pt x="162080" y="407743"/>
                  </a:lnTo>
                  <a:lnTo>
                    <a:pt x="157035" y="386994"/>
                  </a:lnTo>
                  <a:lnTo>
                    <a:pt x="141633" y="324478"/>
                  </a:lnTo>
                  <a:lnTo>
                    <a:pt x="133593" y="286474"/>
                  </a:lnTo>
                  <a:lnTo>
                    <a:pt x="123033" y="220793"/>
                  </a:lnTo>
                  <a:lnTo>
                    <a:pt x="115289" y="187907"/>
                  </a:lnTo>
                  <a:lnTo>
                    <a:pt x="104865" y="161134"/>
                  </a:lnTo>
                  <a:lnTo>
                    <a:pt x="91821" y="147447"/>
                  </a:lnTo>
                  <a:lnTo>
                    <a:pt x="85744" y="156017"/>
                  </a:lnTo>
                  <a:lnTo>
                    <a:pt x="74483" y="198965"/>
                  </a:lnTo>
                  <a:lnTo>
                    <a:pt x="66891" y="237345"/>
                  </a:lnTo>
                  <a:lnTo>
                    <a:pt x="62814" y="272338"/>
                  </a:lnTo>
                  <a:lnTo>
                    <a:pt x="61266" y="291812"/>
                  </a:lnTo>
                  <a:lnTo>
                    <a:pt x="57680" y="322035"/>
                  </a:lnTo>
                  <a:lnTo>
                    <a:pt x="53641" y="353632"/>
                  </a:lnTo>
                  <a:lnTo>
                    <a:pt x="50736" y="377228"/>
                  </a:lnTo>
                  <a:lnTo>
                    <a:pt x="47429" y="392089"/>
                  </a:lnTo>
                  <a:lnTo>
                    <a:pt x="40927" y="402863"/>
                  </a:lnTo>
                  <a:lnTo>
                    <a:pt x="30903" y="408235"/>
                  </a:lnTo>
                  <a:lnTo>
                    <a:pt x="17030" y="406895"/>
                  </a:lnTo>
                  <a:lnTo>
                    <a:pt x="7683" y="398843"/>
                  </a:lnTo>
                  <a:lnTo>
                    <a:pt x="2571" y="385570"/>
                  </a:lnTo>
                  <a:lnTo>
                    <a:pt x="432" y="371885"/>
                  </a:lnTo>
                  <a:lnTo>
                    <a:pt x="0" y="362597"/>
                  </a:lnTo>
                  <a:lnTo>
                    <a:pt x="1210" y="341418"/>
                  </a:lnTo>
                  <a:lnTo>
                    <a:pt x="3873" y="301969"/>
                  </a:lnTo>
                  <a:lnTo>
                    <a:pt x="6536" y="263894"/>
                  </a:lnTo>
                  <a:lnTo>
                    <a:pt x="11517" y="216538"/>
                  </a:lnTo>
                  <a:lnTo>
                    <a:pt x="16676" y="178771"/>
                  </a:lnTo>
                  <a:lnTo>
                    <a:pt x="20447" y="153873"/>
                  </a:lnTo>
                </a:path>
              </a:pathLst>
            </a:custGeom>
            <a:ln w="25400">
              <a:solidFill>
                <a:srgbClr val="FFC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8020" y="11007106"/>
              <a:ext cx="240974" cy="1779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8388" y="10969177"/>
              <a:ext cx="234473" cy="20291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15687" y="2558769"/>
              <a:ext cx="11083290" cy="8839200"/>
            </a:xfrm>
            <a:custGeom>
              <a:avLst/>
              <a:gdLst/>
              <a:ahLst/>
              <a:cxnLst/>
              <a:rect l="l" t="t" r="r" b="b"/>
              <a:pathLst>
                <a:path w="11083290" h="8839200">
                  <a:moveTo>
                    <a:pt x="0" y="0"/>
                  </a:moveTo>
                  <a:lnTo>
                    <a:pt x="38100" y="8838755"/>
                  </a:lnTo>
                  <a:lnTo>
                    <a:pt x="11082947" y="8826995"/>
                  </a:lnTo>
                  <a:lnTo>
                    <a:pt x="11056645" y="5301399"/>
                  </a:lnTo>
                  <a:lnTo>
                    <a:pt x="8168157" y="5282374"/>
                  </a:lnTo>
                  <a:lnTo>
                    <a:pt x="8168157" y="2755188"/>
                  </a:lnTo>
                  <a:lnTo>
                    <a:pt x="11057597" y="2780614"/>
                  </a:lnTo>
                  <a:lnTo>
                    <a:pt x="11025860" y="9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5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19399" y="3273323"/>
              <a:ext cx="5613400" cy="6974205"/>
            </a:xfrm>
            <a:custGeom>
              <a:avLst/>
              <a:gdLst/>
              <a:ahLst/>
              <a:cxnLst/>
              <a:rect l="l" t="t" r="r" b="b"/>
              <a:pathLst>
                <a:path w="5613400" h="6974205">
                  <a:moveTo>
                    <a:pt x="5359400" y="0"/>
                  </a:moveTo>
                  <a:lnTo>
                    <a:pt x="254000" y="0"/>
                  </a:lnTo>
                  <a:lnTo>
                    <a:pt x="208496" y="4111"/>
                  </a:lnTo>
                  <a:lnTo>
                    <a:pt x="165605" y="15957"/>
                  </a:lnTo>
                  <a:lnTo>
                    <a:pt x="126059" y="34807"/>
                  </a:lnTo>
                  <a:lnTo>
                    <a:pt x="90589" y="59928"/>
                  </a:lnTo>
                  <a:lnTo>
                    <a:pt x="59928" y="90589"/>
                  </a:lnTo>
                  <a:lnTo>
                    <a:pt x="34807" y="126059"/>
                  </a:lnTo>
                  <a:lnTo>
                    <a:pt x="15957" y="165605"/>
                  </a:lnTo>
                  <a:lnTo>
                    <a:pt x="4111" y="208496"/>
                  </a:lnTo>
                  <a:lnTo>
                    <a:pt x="0" y="254000"/>
                  </a:lnTo>
                  <a:lnTo>
                    <a:pt x="0" y="6719595"/>
                  </a:lnTo>
                  <a:lnTo>
                    <a:pt x="4111" y="6765099"/>
                  </a:lnTo>
                  <a:lnTo>
                    <a:pt x="15957" y="6807990"/>
                  </a:lnTo>
                  <a:lnTo>
                    <a:pt x="34807" y="6847536"/>
                  </a:lnTo>
                  <a:lnTo>
                    <a:pt x="59928" y="6883005"/>
                  </a:lnTo>
                  <a:lnTo>
                    <a:pt x="90589" y="6913666"/>
                  </a:lnTo>
                  <a:lnTo>
                    <a:pt x="126059" y="6938787"/>
                  </a:lnTo>
                  <a:lnTo>
                    <a:pt x="165605" y="6957637"/>
                  </a:lnTo>
                  <a:lnTo>
                    <a:pt x="208496" y="6969484"/>
                  </a:lnTo>
                  <a:lnTo>
                    <a:pt x="254000" y="6973595"/>
                  </a:lnTo>
                  <a:lnTo>
                    <a:pt x="5359400" y="6973595"/>
                  </a:lnTo>
                  <a:lnTo>
                    <a:pt x="5404903" y="6969484"/>
                  </a:lnTo>
                  <a:lnTo>
                    <a:pt x="5447794" y="6957637"/>
                  </a:lnTo>
                  <a:lnTo>
                    <a:pt x="5487340" y="6938787"/>
                  </a:lnTo>
                  <a:lnTo>
                    <a:pt x="5522810" y="6913666"/>
                  </a:lnTo>
                  <a:lnTo>
                    <a:pt x="5553471" y="6883005"/>
                  </a:lnTo>
                  <a:lnTo>
                    <a:pt x="5578592" y="6847536"/>
                  </a:lnTo>
                  <a:lnTo>
                    <a:pt x="5597442" y="6807990"/>
                  </a:lnTo>
                  <a:lnTo>
                    <a:pt x="5609288" y="6765099"/>
                  </a:lnTo>
                  <a:lnTo>
                    <a:pt x="5613400" y="6719595"/>
                  </a:lnTo>
                  <a:lnTo>
                    <a:pt x="5613400" y="254000"/>
                  </a:lnTo>
                  <a:lnTo>
                    <a:pt x="5609288" y="208496"/>
                  </a:lnTo>
                  <a:lnTo>
                    <a:pt x="5597442" y="165605"/>
                  </a:lnTo>
                  <a:lnTo>
                    <a:pt x="5578592" y="126059"/>
                  </a:lnTo>
                  <a:lnTo>
                    <a:pt x="5553471" y="90589"/>
                  </a:lnTo>
                  <a:lnTo>
                    <a:pt x="5522810" y="59928"/>
                  </a:lnTo>
                  <a:lnTo>
                    <a:pt x="5487340" y="34807"/>
                  </a:lnTo>
                  <a:lnTo>
                    <a:pt x="5447794" y="15957"/>
                  </a:lnTo>
                  <a:lnTo>
                    <a:pt x="5404903" y="4111"/>
                  </a:lnTo>
                  <a:lnTo>
                    <a:pt x="535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3017875" y="3273323"/>
            <a:ext cx="5613400" cy="864235"/>
          </a:xfrm>
          <a:custGeom>
            <a:avLst/>
            <a:gdLst/>
            <a:ahLst/>
            <a:cxnLst/>
            <a:rect l="l" t="t" r="r" b="b"/>
            <a:pathLst>
              <a:path w="5613400" h="864235">
                <a:moveTo>
                  <a:pt x="5359400" y="0"/>
                </a:moveTo>
                <a:lnTo>
                  <a:pt x="254000" y="0"/>
                </a:lnTo>
                <a:lnTo>
                  <a:pt x="208496" y="4111"/>
                </a:lnTo>
                <a:lnTo>
                  <a:pt x="165605" y="15957"/>
                </a:lnTo>
                <a:lnTo>
                  <a:pt x="126059" y="34807"/>
                </a:lnTo>
                <a:lnTo>
                  <a:pt x="90589" y="59928"/>
                </a:lnTo>
                <a:lnTo>
                  <a:pt x="59928" y="90589"/>
                </a:lnTo>
                <a:lnTo>
                  <a:pt x="34807" y="126059"/>
                </a:lnTo>
                <a:lnTo>
                  <a:pt x="15957" y="165605"/>
                </a:lnTo>
                <a:lnTo>
                  <a:pt x="4111" y="208496"/>
                </a:lnTo>
                <a:lnTo>
                  <a:pt x="0" y="253999"/>
                </a:lnTo>
                <a:lnTo>
                  <a:pt x="0" y="863980"/>
                </a:lnTo>
                <a:lnTo>
                  <a:pt x="5613400" y="863980"/>
                </a:lnTo>
                <a:lnTo>
                  <a:pt x="5613400" y="253999"/>
                </a:lnTo>
                <a:lnTo>
                  <a:pt x="5609288" y="208496"/>
                </a:lnTo>
                <a:lnTo>
                  <a:pt x="5597442" y="165605"/>
                </a:lnTo>
                <a:lnTo>
                  <a:pt x="5578592" y="126059"/>
                </a:lnTo>
                <a:lnTo>
                  <a:pt x="5553471" y="90589"/>
                </a:lnTo>
                <a:lnTo>
                  <a:pt x="5522810" y="59928"/>
                </a:lnTo>
                <a:lnTo>
                  <a:pt x="5487340" y="34807"/>
                </a:lnTo>
                <a:lnTo>
                  <a:pt x="5447794" y="15957"/>
                </a:lnTo>
                <a:lnTo>
                  <a:pt x="5404903" y="4111"/>
                </a:lnTo>
                <a:lnTo>
                  <a:pt x="5359400" y="0"/>
                </a:lnTo>
                <a:close/>
              </a:path>
            </a:pathLst>
          </a:custGeom>
          <a:solidFill>
            <a:srgbClr val="FFC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55962" y="3480181"/>
            <a:ext cx="4486808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Clinical presentation</a:t>
            </a:r>
            <a:endParaRPr sz="2900" dirty="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82619" y="4492752"/>
            <a:ext cx="4882515" cy="1835785"/>
            <a:chOff x="3382619" y="4492752"/>
            <a:chExt cx="4882515" cy="1835785"/>
          </a:xfrm>
        </p:grpSpPr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2619" y="4493882"/>
              <a:ext cx="2445448" cy="183409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84570" y="4492752"/>
              <a:ext cx="2379954" cy="1833549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352787" y="6362931"/>
            <a:ext cx="4083050" cy="169854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445"/>
              </a:spcBef>
            </a:pPr>
            <a:r>
              <a:rPr sz="1300" i="1" spc="-110" dirty="0">
                <a:solidFill>
                  <a:srgbClr val="808080"/>
                </a:solidFill>
                <a:latin typeface="Trebuchet MS"/>
                <a:cs typeface="Trebuchet MS"/>
              </a:rPr>
              <a:t>Images</a:t>
            </a:r>
            <a:r>
              <a:rPr sz="1300" i="1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50" dirty="0">
                <a:solidFill>
                  <a:srgbClr val="808080"/>
                </a:solidFill>
                <a:latin typeface="Trebuchet MS"/>
                <a:cs typeface="Trebuchet MS"/>
              </a:rPr>
              <a:t>courtesy</a:t>
            </a:r>
            <a:r>
              <a:rPr sz="1300" i="1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80" dirty="0">
                <a:solidFill>
                  <a:srgbClr val="808080"/>
                </a:solidFill>
                <a:latin typeface="Trebuchet MS"/>
                <a:cs typeface="Trebuchet MS"/>
              </a:rPr>
              <a:t>of</a:t>
            </a:r>
            <a:r>
              <a:rPr sz="1300" i="1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70" dirty="0">
                <a:solidFill>
                  <a:srgbClr val="808080"/>
                </a:solidFill>
                <a:latin typeface="Trebuchet MS"/>
                <a:cs typeface="Trebuchet MS"/>
              </a:rPr>
              <a:t>Dr</a:t>
            </a:r>
            <a:r>
              <a:rPr sz="1300" i="1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60" dirty="0">
                <a:solidFill>
                  <a:srgbClr val="808080"/>
                </a:solidFill>
                <a:latin typeface="Trebuchet MS"/>
                <a:cs typeface="Trebuchet MS"/>
              </a:rPr>
              <a:t>Luke</a:t>
            </a:r>
            <a:r>
              <a:rPr sz="1300" i="1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80" dirty="0">
                <a:solidFill>
                  <a:srgbClr val="808080"/>
                </a:solidFill>
                <a:latin typeface="Trebuchet MS"/>
                <a:cs typeface="Trebuchet MS"/>
              </a:rPr>
              <a:t>Howard,</a:t>
            </a:r>
            <a:r>
              <a:rPr sz="1300" i="1" spc="-6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45" dirty="0">
                <a:solidFill>
                  <a:srgbClr val="808080"/>
                </a:solidFill>
                <a:latin typeface="Trebuchet MS"/>
                <a:cs typeface="Trebuchet MS"/>
              </a:rPr>
              <a:t>DPhil,</a:t>
            </a:r>
            <a:r>
              <a:rPr sz="1300" i="1" spc="-5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1300" i="1" spc="-10" dirty="0">
                <a:solidFill>
                  <a:srgbClr val="808080"/>
                </a:solidFill>
                <a:latin typeface="Trebuchet MS"/>
                <a:cs typeface="Trebuchet MS"/>
              </a:rPr>
              <a:t>FRCP.</a:t>
            </a:r>
            <a:endParaRPr sz="13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775"/>
              </a:spcBef>
            </a:pPr>
            <a:r>
              <a:rPr sz="2900" dirty="0">
                <a:solidFill>
                  <a:srgbClr val="404049"/>
                </a:solidFill>
                <a:latin typeface="Trebuchet MS"/>
                <a:cs typeface="Trebuchet MS"/>
              </a:rPr>
              <a:t>Severe pulmonary arterial hypertension (PAH) is frequent.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1572856" y="11416695"/>
            <a:ext cx="8524875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30"/>
              </a:spcBef>
            </a:pPr>
            <a:endParaRPr spc="-50" dirty="0"/>
          </a:p>
        </p:txBody>
      </p:sp>
      <p:sp>
        <p:nvSpPr>
          <p:cNvPr id="67" name="object 67"/>
          <p:cNvSpPr txBox="1"/>
          <p:nvPr/>
        </p:nvSpPr>
        <p:spPr>
          <a:xfrm>
            <a:off x="5202631" y="4626482"/>
            <a:ext cx="5340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65" dirty="0">
                <a:solidFill>
                  <a:srgbClr val="FFFFFF"/>
                </a:solidFill>
                <a:latin typeface="Trebuchet MS"/>
                <a:cs typeface="Trebuchet MS"/>
              </a:rPr>
              <a:t>Normal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42770" y="4626482"/>
            <a:ext cx="306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PAH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5687" y="793534"/>
            <a:ext cx="10331548" cy="1417952"/>
          </a:xfrm>
          <a:prstGeom prst="rect">
            <a:avLst/>
          </a:prstGeom>
          <a:ln w="29095">
            <a:solidFill>
              <a:srgbClr val="8D909C"/>
            </a:solidFill>
          </a:ln>
        </p:spPr>
        <p:txBody>
          <a:bodyPr vert="horz" wrap="square" lIns="0" tIns="28448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2240"/>
              </a:spcBef>
            </a:pPr>
            <a:r>
              <a:rPr sz="3600" b="1" spc="90" dirty="0">
                <a:solidFill>
                  <a:srgbClr val="FFC905"/>
                </a:solidFill>
                <a:latin typeface="Trebuchet MS"/>
                <a:cs typeface="Trebuchet MS"/>
              </a:rPr>
              <a:t>LIMITED</a:t>
            </a:r>
            <a:r>
              <a:rPr sz="3600" b="1" spc="105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C905"/>
                </a:solidFill>
                <a:latin typeface="Trebuchet MS"/>
                <a:cs typeface="Trebuchet MS"/>
              </a:rPr>
              <a:t>CUTANEOUS</a:t>
            </a:r>
            <a:r>
              <a:rPr sz="3600" b="1" spc="110" dirty="0">
                <a:solidFill>
                  <a:srgbClr val="FFC905"/>
                </a:solidFill>
                <a:latin typeface="Trebuchet MS"/>
                <a:cs typeface="Trebuchet MS"/>
              </a:rPr>
              <a:t> </a:t>
            </a:r>
            <a:r>
              <a:rPr sz="3600" b="1" spc="120" dirty="0">
                <a:solidFill>
                  <a:srgbClr val="FFFFFF"/>
                </a:solidFill>
                <a:latin typeface="Trebuchet MS"/>
                <a:cs typeface="Trebuchet MS"/>
              </a:rPr>
              <a:t>SYSTEMIC</a:t>
            </a:r>
            <a:r>
              <a:rPr sz="3600" b="1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spc="145" dirty="0">
                <a:solidFill>
                  <a:srgbClr val="FFFFFF"/>
                </a:solidFill>
                <a:latin typeface="Trebuchet MS"/>
                <a:cs typeface="Trebuchet MS"/>
              </a:rPr>
              <a:t>SCLEROSIS</a:t>
            </a:r>
            <a:endParaRPr sz="3600" dirty="0">
              <a:latin typeface="Trebuchet MS"/>
              <a:cs typeface="Trebuchet MS"/>
            </a:endParaRPr>
          </a:p>
          <a:p>
            <a:pPr marL="995044">
              <a:lnSpc>
                <a:spcPts val="1975"/>
              </a:lnSpc>
              <a:spcBef>
                <a:spcPts val="420"/>
              </a:spcBef>
            </a:pPr>
            <a:r>
              <a:rPr sz="2600" dirty="0">
                <a:solidFill>
                  <a:srgbClr val="8E919D"/>
                </a:solidFill>
                <a:latin typeface="Trebuchet MS"/>
                <a:cs typeface="Trebuchet MS"/>
              </a:rPr>
              <a:t>A subtype with restricted skin but major internal organ involvement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553</Words>
  <Application>Microsoft Office PowerPoint</Application>
  <PresentationFormat>Custom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Trade Gothic Next Light</vt:lpstr>
      <vt:lpstr>Trebuchet MS</vt:lpstr>
      <vt:lpstr>Verdana</vt:lpstr>
      <vt:lpstr>Office Theme</vt:lpstr>
      <vt:lpstr>SYSTEMIC SCLEROSIS A  rare, progressive, immune-mediated disease    professor: Ghaderi presenter: Mahdiye miri</vt:lpstr>
      <vt:lpstr>SYSTEMIC SCLEROSIS A rare, progressive, immune-mediated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SYSTEMIC SCLEROSIS A rare, progressive, immune-mediated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GENMA19488_SScModule_Screens_Lv21</dc:title>
  <dc:creator>User</dc:creator>
  <cp:lastModifiedBy>mhrd0701@gmail.com</cp:lastModifiedBy>
  <cp:revision>1</cp:revision>
  <dcterms:created xsi:type="dcterms:W3CDTF">2024-11-10T19:42:00Z</dcterms:created>
  <dcterms:modified xsi:type="dcterms:W3CDTF">2024-11-10T20:33:44Z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2017-10-17T00:00:00Z</vt:filetime>
  </property>
  <property fmtid="{D5CDD505-2E9C-101B-9397-08002B2CF9AE}" pid="3" name="Creator">
    <vt:lpwstr>Adobe Illustrator CC 2015.3 (Macintosh)</vt:lpwstr>
  </property>
  <property fmtid="{D5CDD505-2E9C-101B-9397-08002B2CF9AE}" pid="4" name="LastSaved">
    <vt:filetime>2024-11-10T00:00:00Z</vt:filetime>
  </property>
  <property fmtid="{D5CDD505-2E9C-101B-9397-08002B2CF9AE}" pid="5" name="Producer">
    <vt:lpwstr>3-Heights(TM) PDF Security Shell 4.8.25.2 (http://www.pdf-tools.com)</vt:lpwstr>
  </property>
</Properties>
</file>