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66" r:id="rId5"/>
    <p:sldId id="259" r:id="rId6"/>
    <p:sldId id="267" r:id="rId7"/>
    <p:sldId id="268" r:id="rId8"/>
    <p:sldId id="269" r:id="rId9"/>
    <p:sldId id="265" r:id="rId10"/>
  </p:sldIdLst>
  <p:sldSz cx="18288000" cy="10287000"/>
  <p:notesSz cx="6858000" cy="9144000"/>
  <p:embeddedFontLst>
    <p:embeddedFont>
      <p:font typeface="Agrandir" panose="020B0604020202020204" charset="0"/>
      <p:regular r:id="rId11"/>
    </p:embeddedFont>
    <p:embeddedFont>
      <p:font typeface="Agrandir Bold" panose="020B0604020202020204" charset="0"/>
      <p:regular r:id="rId12"/>
    </p:embeddedFont>
    <p:embeddedFont>
      <p:font typeface="Arial Black" panose="020B0A04020102020204" pitchFamily="34" charset="0"/>
      <p:bold r:id="rId13"/>
    </p:embeddedFont>
    <p:embeddedFont>
      <p:font typeface="B Titr" panose="00000700000000000000" pitchFamily="2" charset="-78"/>
      <p:bold r:id="rId14"/>
    </p:embeddedFont>
    <p:embeddedFont>
      <p:font typeface="Poppins" panose="00000500000000000000" pitchFamily="2" charset="0"/>
      <p:regular r:id="rId15"/>
      <p:bold r:id="rId16"/>
      <p:italic r:id="rId17"/>
      <p:boldItalic r:id="rId1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>
        <p:scale>
          <a:sx n="40" d="100"/>
          <a:sy n="40" d="100"/>
        </p:scale>
        <p:origin x="1056" y="43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3.fntdata"/><Relationship Id="rId18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font" Target="fonts/font2.fntdata"/><Relationship Id="rId17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font" Target="fonts/font6.fntdata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5" Type="http://schemas.openxmlformats.org/officeDocument/2006/relationships/slide" Target="slides/slide4.xml"/><Relationship Id="rId15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4.fntdata"/><Relationship Id="rId22" Type="http://schemas.openxmlformats.org/officeDocument/2006/relationships/tableStyles" Target="tableStyle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image" Target="../media/image5.png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image" Target="../media/image5.png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5_1">
  <dgm:title val=""/>
  <dgm:desc val=""/>
  <dgm:catLst>
    <dgm:cat type="accent5" pri="11100"/>
  </dgm:catLst>
  <dgm:styleLbl name="node0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5">
        <a:alpha val="4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10930D7-2C36-4FAF-8D6B-8137C796062A}" type="doc">
      <dgm:prSet loTypeId="urn:microsoft.com/office/officeart/2005/8/layout/vList3" loCatId="list" qsTypeId="urn:microsoft.com/office/officeart/2005/8/quickstyle/simple1" qsCatId="simple" csTypeId="urn:microsoft.com/office/officeart/2005/8/colors/accent5_1" csCatId="accent5" phldr="1"/>
      <dgm:spPr/>
    </dgm:pt>
    <dgm:pt modelId="{CEF20A5A-E5C8-4BC1-9F08-378E7995696B}">
      <dgm:prSet phldrT="[Text]"/>
      <dgm:spPr/>
      <dgm:t>
        <a:bodyPr/>
        <a:lstStyle/>
        <a:p>
          <a:pPr rtl="1"/>
          <a:r>
            <a:rPr lang="en-US" dirty="0"/>
            <a:t>Surgery</a:t>
          </a:r>
          <a:endParaRPr lang="fa-IR" dirty="0"/>
        </a:p>
      </dgm:t>
    </dgm:pt>
    <dgm:pt modelId="{FA2673CB-698B-4BE3-BD9E-45838F4AC03C}" type="parTrans" cxnId="{70F9913C-029A-4071-B622-59397D750F5E}">
      <dgm:prSet/>
      <dgm:spPr/>
      <dgm:t>
        <a:bodyPr/>
        <a:lstStyle/>
        <a:p>
          <a:pPr rtl="1"/>
          <a:endParaRPr lang="fa-IR"/>
        </a:p>
      </dgm:t>
    </dgm:pt>
    <dgm:pt modelId="{47464374-FBA5-44EE-A8CA-A11FA774A0B1}" type="sibTrans" cxnId="{70F9913C-029A-4071-B622-59397D750F5E}">
      <dgm:prSet/>
      <dgm:spPr/>
      <dgm:t>
        <a:bodyPr/>
        <a:lstStyle/>
        <a:p>
          <a:pPr rtl="1"/>
          <a:endParaRPr lang="fa-IR"/>
        </a:p>
      </dgm:t>
    </dgm:pt>
    <dgm:pt modelId="{938C1441-7A7A-43E2-A294-513E093EE19C}">
      <dgm:prSet phldrT="[Text]"/>
      <dgm:spPr/>
      <dgm:t>
        <a:bodyPr/>
        <a:lstStyle/>
        <a:p>
          <a:pPr rtl="1"/>
          <a:r>
            <a:rPr lang="en-US" dirty="0"/>
            <a:t>Autolytic</a:t>
          </a:r>
          <a:endParaRPr lang="fa-IR" dirty="0"/>
        </a:p>
      </dgm:t>
    </dgm:pt>
    <dgm:pt modelId="{8B516389-27E3-4AAA-B61E-E6B691FD513E}" type="parTrans" cxnId="{A8327F3D-D8E3-4243-83FC-2009694C7B7C}">
      <dgm:prSet/>
      <dgm:spPr/>
      <dgm:t>
        <a:bodyPr/>
        <a:lstStyle/>
        <a:p>
          <a:pPr rtl="1"/>
          <a:endParaRPr lang="fa-IR"/>
        </a:p>
      </dgm:t>
    </dgm:pt>
    <dgm:pt modelId="{9101F3ED-1AE3-42EA-9598-7C74EFB9E0BC}" type="sibTrans" cxnId="{A8327F3D-D8E3-4243-83FC-2009694C7B7C}">
      <dgm:prSet/>
      <dgm:spPr/>
      <dgm:t>
        <a:bodyPr/>
        <a:lstStyle/>
        <a:p>
          <a:pPr rtl="1"/>
          <a:endParaRPr lang="fa-IR"/>
        </a:p>
      </dgm:t>
    </dgm:pt>
    <dgm:pt modelId="{B3D263B9-4BCF-487D-9964-8479A6EC1C09}">
      <dgm:prSet phldrT="[Text]"/>
      <dgm:spPr/>
      <dgm:t>
        <a:bodyPr/>
        <a:lstStyle/>
        <a:p>
          <a:pPr rtl="1"/>
          <a:r>
            <a:rPr lang="en-US" dirty="0"/>
            <a:t>Mechanical</a:t>
          </a:r>
          <a:endParaRPr lang="fa-IR" dirty="0"/>
        </a:p>
      </dgm:t>
    </dgm:pt>
    <dgm:pt modelId="{C2120E20-08B2-489C-BEB2-2500B97E14D7}" type="parTrans" cxnId="{AE52424D-4F42-461A-ADD6-244CA860BA89}">
      <dgm:prSet/>
      <dgm:spPr/>
      <dgm:t>
        <a:bodyPr/>
        <a:lstStyle/>
        <a:p>
          <a:pPr rtl="1"/>
          <a:endParaRPr lang="fa-IR"/>
        </a:p>
      </dgm:t>
    </dgm:pt>
    <dgm:pt modelId="{63E1B96C-A527-4240-BD4B-3A1A0E271F1B}" type="sibTrans" cxnId="{AE52424D-4F42-461A-ADD6-244CA860BA89}">
      <dgm:prSet/>
      <dgm:spPr/>
      <dgm:t>
        <a:bodyPr/>
        <a:lstStyle/>
        <a:p>
          <a:pPr rtl="1"/>
          <a:endParaRPr lang="fa-IR"/>
        </a:p>
      </dgm:t>
    </dgm:pt>
    <dgm:pt modelId="{0B2FC058-AD4E-4BE2-AC49-0B7429E063DC}">
      <dgm:prSet/>
      <dgm:spPr/>
      <dgm:t>
        <a:bodyPr/>
        <a:lstStyle/>
        <a:p>
          <a:pPr rtl="1"/>
          <a:r>
            <a:rPr lang="en-US"/>
            <a:t>Enzymatic</a:t>
          </a:r>
          <a:endParaRPr lang="fa-IR"/>
        </a:p>
      </dgm:t>
    </dgm:pt>
    <dgm:pt modelId="{24AB61C0-195A-4654-80DA-237C8FAE92FA}" type="parTrans" cxnId="{DE06624E-AA74-4E6F-9445-783E522F4CEB}">
      <dgm:prSet/>
      <dgm:spPr/>
      <dgm:t>
        <a:bodyPr/>
        <a:lstStyle/>
        <a:p>
          <a:pPr rtl="1"/>
          <a:endParaRPr lang="fa-IR"/>
        </a:p>
      </dgm:t>
    </dgm:pt>
    <dgm:pt modelId="{F9941C18-D2ED-4F84-AE92-2F1A9D6A0399}" type="sibTrans" cxnId="{DE06624E-AA74-4E6F-9445-783E522F4CEB}">
      <dgm:prSet/>
      <dgm:spPr/>
      <dgm:t>
        <a:bodyPr/>
        <a:lstStyle/>
        <a:p>
          <a:pPr rtl="1"/>
          <a:endParaRPr lang="fa-IR"/>
        </a:p>
      </dgm:t>
    </dgm:pt>
    <dgm:pt modelId="{F8A731A8-E887-422E-9B5C-CF758B3D3896}">
      <dgm:prSet/>
      <dgm:spPr/>
      <dgm:t>
        <a:bodyPr/>
        <a:lstStyle/>
        <a:p>
          <a:pPr rtl="1"/>
          <a:r>
            <a:rPr lang="en-US"/>
            <a:t>Sharp</a:t>
          </a:r>
          <a:endParaRPr lang="fa-IR"/>
        </a:p>
      </dgm:t>
    </dgm:pt>
    <dgm:pt modelId="{7CD143D0-3401-46BE-8E17-C16877157174}" type="parTrans" cxnId="{2465FE8F-9F99-4BFB-8A04-51D39E647162}">
      <dgm:prSet/>
      <dgm:spPr/>
      <dgm:t>
        <a:bodyPr/>
        <a:lstStyle/>
        <a:p>
          <a:pPr rtl="1"/>
          <a:endParaRPr lang="fa-IR"/>
        </a:p>
      </dgm:t>
    </dgm:pt>
    <dgm:pt modelId="{E0F38A57-0DF2-47AA-A916-D61C25C2456B}" type="sibTrans" cxnId="{2465FE8F-9F99-4BFB-8A04-51D39E647162}">
      <dgm:prSet/>
      <dgm:spPr/>
      <dgm:t>
        <a:bodyPr/>
        <a:lstStyle/>
        <a:p>
          <a:pPr rtl="1"/>
          <a:endParaRPr lang="fa-IR"/>
        </a:p>
      </dgm:t>
    </dgm:pt>
    <dgm:pt modelId="{079F54DB-4582-4A70-8B9B-B9DDEC46956E}">
      <dgm:prSet/>
      <dgm:spPr/>
      <dgm:t>
        <a:bodyPr/>
        <a:lstStyle/>
        <a:p>
          <a:pPr rtl="1"/>
          <a:r>
            <a:rPr lang="en-US" dirty="0"/>
            <a:t>Biological</a:t>
          </a:r>
          <a:endParaRPr lang="fa-IR" dirty="0"/>
        </a:p>
      </dgm:t>
    </dgm:pt>
    <dgm:pt modelId="{A8A6430E-5B31-4E1C-A1AE-B2B113BBF142}" type="parTrans" cxnId="{5C10FCF4-E9F0-4BF1-9EF9-2672A1B180B1}">
      <dgm:prSet/>
      <dgm:spPr/>
      <dgm:t>
        <a:bodyPr/>
        <a:lstStyle/>
        <a:p>
          <a:pPr rtl="1"/>
          <a:endParaRPr lang="fa-IR"/>
        </a:p>
      </dgm:t>
    </dgm:pt>
    <dgm:pt modelId="{6DFB315F-A119-4542-86B0-A7C86AC74A13}" type="sibTrans" cxnId="{5C10FCF4-E9F0-4BF1-9EF9-2672A1B180B1}">
      <dgm:prSet/>
      <dgm:spPr/>
      <dgm:t>
        <a:bodyPr/>
        <a:lstStyle/>
        <a:p>
          <a:pPr rtl="1"/>
          <a:endParaRPr lang="fa-IR"/>
        </a:p>
      </dgm:t>
    </dgm:pt>
    <dgm:pt modelId="{AB847CA8-3E1B-4457-9DEF-9267E4F619D7}" type="pres">
      <dgm:prSet presAssocID="{C10930D7-2C36-4FAF-8D6B-8137C796062A}" presName="linearFlow" presStyleCnt="0">
        <dgm:presLayoutVars>
          <dgm:dir/>
          <dgm:resizeHandles val="exact"/>
        </dgm:presLayoutVars>
      </dgm:prSet>
      <dgm:spPr/>
    </dgm:pt>
    <dgm:pt modelId="{0E403833-9D08-4E99-8D40-EA78D3DF7BC3}" type="pres">
      <dgm:prSet presAssocID="{CEF20A5A-E5C8-4BC1-9F08-378E7995696B}" presName="composite" presStyleCnt="0"/>
      <dgm:spPr/>
    </dgm:pt>
    <dgm:pt modelId="{C7CD4C4B-E90B-468A-A8A1-C3C63B5CD1EA}" type="pres">
      <dgm:prSet presAssocID="{CEF20A5A-E5C8-4BC1-9F08-378E7995696B}" presName="imgShp" presStyleLbl="fgImgPlace1" presStyleIdx="0" presStyleCnt="6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7DB9614E-D596-4882-A21B-8A6040FE159C}" type="pres">
      <dgm:prSet presAssocID="{CEF20A5A-E5C8-4BC1-9F08-378E7995696B}" presName="txShp" presStyleLbl="node1" presStyleIdx="0" presStyleCnt="6">
        <dgm:presLayoutVars>
          <dgm:bulletEnabled val="1"/>
        </dgm:presLayoutVars>
      </dgm:prSet>
      <dgm:spPr/>
    </dgm:pt>
    <dgm:pt modelId="{BAD65261-6F4A-4403-96DE-FDEDF3819F22}" type="pres">
      <dgm:prSet presAssocID="{47464374-FBA5-44EE-A8CA-A11FA774A0B1}" presName="spacing" presStyleCnt="0"/>
      <dgm:spPr/>
    </dgm:pt>
    <dgm:pt modelId="{A10678AF-54D7-4D38-83C6-3CDCB74E7C75}" type="pres">
      <dgm:prSet presAssocID="{938C1441-7A7A-43E2-A294-513E093EE19C}" presName="composite" presStyleCnt="0"/>
      <dgm:spPr/>
    </dgm:pt>
    <dgm:pt modelId="{5E4BCAA1-A092-42A8-ACFD-3F8E4097C83E}" type="pres">
      <dgm:prSet presAssocID="{938C1441-7A7A-43E2-A294-513E093EE19C}" presName="imgShp" presStyleLbl="fgImgPlace1" presStyleIdx="1" presStyleCnt="6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BCD38785-451E-457E-82D4-F69EEDEAD721}" type="pres">
      <dgm:prSet presAssocID="{938C1441-7A7A-43E2-A294-513E093EE19C}" presName="txShp" presStyleLbl="node1" presStyleIdx="1" presStyleCnt="6">
        <dgm:presLayoutVars>
          <dgm:bulletEnabled val="1"/>
        </dgm:presLayoutVars>
      </dgm:prSet>
      <dgm:spPr/>
    </dgm:pt>
    <dgm:pt modelId="{19DF680B-0900-4C19-A93A-2F67C8153B83}" type="pres">
      <dgm:prSet presAssocID="{9101F3ED-1AE3-42EA-9598-7C74EFB9E0BC}" presName="spacing" presStyleCnt="0"/>
      <dgm:spPr/>
    </dgm:pt>
    <dgm:pt modelId="{5289D8FA-2348-459A-B84F-10B49592910D}" type="pres">
      <dgm:prSet presAssocID="{F8A731A8-E887-422E-9B5C-CF758B3D3896}" presName="composite" presStyleCnt="0"/>
      <dgm:spPr/>
    </dgm:pt>
    <dgm:pt modelId="{8BAF5030-5507-40ED-BD6A-CD36DD327953}" type="pres">
      <dgm:prSet presAssocID="{F8A731A8-E887-422E-9B5C-CF758B3D3896}" presName="imgShp" presStyleLbl="fgImgPlace1" presStyleIdx="2" presStyleCnt="6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48809ABF-2DB4-429A-AEEB-E706B499A2CE}" type="pres">
      <dgm:prSet presAssocID="{F8A731A8-E887-422E-9B5C-CF758B3D3896}" presName="txShp" presStyleLbl="node1" presStyleIdx="2" presStyleCnt="6">
        <dgm:presLayoutVars>
          <dgm:bulletEnabled val="1"/>
        </dgm:presLayoutVars>
      </dgm:prSet>
      <dgm:spPr/>
    </dgm:pt>
    <dgm:pt modelId="{EF9489BC-D38A-4E62-BF57-54D6E87D172F}" type="pres">
      <dgm:prSet presAssocID="{E0F38A57-0DF2-47AA-A916-D61C25C2456B}" presName="spacing" presStyleCnt="0"/>
      <dgm:spPr/>
    </dgm:pt>
    <dgm:pt modelId="{2CFB4EEF-BD9C-4A0F-A969-CEF98B2014EF}" type="pres">
      <dgm:prSet presAssocID="{0B2FC058-AD4E-4BE2-AC49-0B7429E063DC}" presName="composite" presStyleCnt="0"/>
      <dgm:spPr/>
    </dgm:pt>
    <dgm:pt modelId="{B33B1A62-4927-4276-8545-D000DC55BF18}" type="pres">
      <dgm:prSet presAssocID="{0B2FC058-AD4E-4BE2-AC49-0B7429E063DC}" presName="imgShp" presStyleLbl="fgImgPlace1" presStyleIdx="3" presStyleCnt="6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C703D5A5-3389-48BF-B50F-FEF644CD42F4}" type="pres">
      <dgm:prSet presAssocID="{0B2FC058-AD4E-4BE2-AC49-0B7429E063DC}" presName="txShp" presStyleLbl="node1" presStyleIdx="3" presStyleCnt="6">
        <dgm:presLayoutVars>
          <dgm:bulletEnabled val="1"/>
        </dgm:presLayoutVars>
      </dgm:prSet>
      <dgm:spPr/>
    </dgm:pt>
    <dgm:pt modelId="{A97D48E5-7A22-4B4E-BBA4-54BCBBC2DE40}" type="pres">
      <dgm:prSet presAssocID="{F9941C18-D2ED-4F84-AE92-2F1A9D6A0399}" presName="spacing" presStyleCnt="0"/>
      <dgm:spPr/>
    </dgm:pt>
    <dgm:pt modelId="{5A31CD7B-052D-4C0E-9EA8-7926908990DA}" type="pres">
      <dgm:prSet presAssocID="{B3D263B9-4BCF-487D-9964-8479A6EC1C09}" presName="composite" presStyleCnt="0"/>
      <dgm:spPr/>
    </dgm:pt>
    <dgm:pt modelId="{200C3534-25DC-4274-BA16-44F215E7178E}" type="pres">
      <dgm:prSet presAssocID="{B3D263B9-4BCF-487D-9964-8479A6EC1C09}" presName="imgShp" presStyleLbl="fgImgPlace1" presStyleIdx="4" presStyleCnt="6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239EF668-07CF-444F-A04B-ADF4DE5BAB48}" type="pres">
      <dgm:prSet presAssocID="{B3D263B9-4BCF-487D-9964-8479A6EC1C09}" presName="txShp" presStyleLbl="node1" presStyleIdx="4" presStyleCnt="6">
        <dgm:presLayoutVars>
          <dgm:bulletEnabled val="1"/>
        </dgm:presLayoutVars>
      </dgm:prSet>
      <dgm:spPr/>
    </dgm:pt>
    <dgm:pt modelId="{8A5F8E2B-E565-44E0-9024-ACB1ADDC9DFA}" type="pres">
      <dgm:prSet presAssocID="{63E1B96C-A527-4240-BD4B-3A1A0E271F1B}" presName="spacing" presStyleCnt="0"/>
      <dgm:spPr/>
    </dgm:pt>
    <dgm:pt modelId="{9C314271-BA88-46B6-A07E-192F5F6674FC}" type="pres">
      <dgm:prSet presAssocID="{079F54DB-4582-4A70-8B9B-B9DDEC46956E}" presName="composite" presStyleCnt="0"/>
      <dgm:spPr/>
    </dgm:pt>
    <dgm:pt modelId="{15FEFDA0-3C07-47A0-B4D3-BE71B77435B5}" type="pres">
      <dgm:prSet presAssocID="{079F54DB-4582-4A70-8B9B-B9DDEC46956E}" presName="imgShp" presStyleLbl="fgImgPlace1" presStyleIdx="5" presStyleCnt="6"/>
      <dgm:spPr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D238B91C-C319-4979-8EFF-CC7763E9DB7D}" type="pres">
      <dgm:prSet presAssocID="{079F54DB-4582-4A70-8B9B-B9DDEC46956E}" presName="txShp" presStyleLbl="node1" presStyleIdx="5" presStyleCnt="6">
        <dgm:presLayoutVars>
          <dgm:bulletEnabled val="1"/>
        </dgm:presLayoutVars>
      </dgm:prSet>
      <dgm:spPr/>
    </dgm:pt>
  </dgm:ptLst>
  <dgm:cxnLst>
    <dgm:cxn modelId="{70F9913C-029A-4071-B622-59397D750F5E}" srcId="{C10930D7-2C36-4FAF-8D6B-8137C796062A}" destId="{CEF20A5A-E5C8-4BC1-9F08-378E7995696B}" srcOrd="0" destOrd="0" parTransId="{FA2673CB-698B-4BE3-BD9E-45838F4AC03C}" sibTransId="{47464374-FBA5-44EE-A8CA-A11FA774A0B1}"/>
    <dgm:cxn modelId="{A8327F3D-D8E3-4243-83FC-2009694C7B7C}" srcId="{C10930D7-2C36-4FAF-8D6B-8137C796062A}" destId="{938C1441-7A7A-43E2-A294-513E093EE19C}" srcOrd="1" destOrd="0" parTransId="{8B516389-27E3-4AAA-B61E-E6B691FD513E}" sibTransId="{9101F3ED-1AE3-42EA-9598-7C74EFB9E0BC}"/>
    <dgm:cxn modelId="{AE52424D-4F42-461A-ADD6-244CA860BA89}" srcId="{C10930D7-2C36-4FAF-8D6B-8137C796062A}" destId="{B3D263B9-4BCF-487D-9964-8479A6EC1C09}" srcOrd="4" destOrd="0" parTransId="{C2120E20-08B2-489C-BEB2-2500B97E14D7}" sibTransId="{63E1B96C-A527-4240-BD4B-3A1A0E271F1B}"/>
    <dgm:cxn modelId="{DE06624E-AA74-4E6F-9445-783E522F4CEB}" srcId="{C10930D7-2C36-4FAF-8D6B-8137C796062A}" destId="{0B2FC058-AD4E-4BE2-AC49-0B7429E063DC}" srcOrd="3" destOrd="0" parTransId="{24AB61C0-195A-4654-80DA-237C8FAE92FA}" sibTransId="{F9941C18-D2ED-4F84-AE92-2F1A9D6A0399}"/>
    <dgm:cxn modelId="{59A58A53-9503-46FB-B9D5-8B2C1442278F}" type="presOf" srcId="{938C1441-7A7A-43E2-A294-513E093EE19C}" destId="{BCD38785-451E-457E-82D4-F69EEDEAD721}" srcOrd="0" destOrd="0" presId="urn:microsoft.com/office/officeart/2005/8/layout/vList3"/>
    <dgm:cxn modelId="{6166E855-BBD9-4339-9A2F-402E54012B67}" type="presOf" srcId="{F8A731A8-E887-422E-9B5C-CF758B3D3896}" destId="{48809ABF-2DB4-429A-AEEB-E706B499A2CE}" srcOrd="0" destOrd="0" presId="urn:microsoft.com/office/officeart/2005/8/layout/vList3"/>
    <dgm:cxn modelId="{2465FE8F-9F99-4BFB-8A04-51D39E647162}" srcId="{C10930D7-2C36-4FAF-8D6B-8137C796062A}" destId="{F8A731A8-E887-422E-9B5C-CF758B3D3896}" srcOrd="2" destOrd="0" parTransId="{7CD143D0-3401-46BE-8E17-C16877157174}" sibTransId="{E0F38A57-0DF2-47AA-A916-D61C25C2456B}"/>
    <dgm:cxn modelId="{FF7A5DBA-167E-41FF-84AA-67DF42D1F192}" type="presOf" srcId="{0B2FC058-AD4E-4BE2-AC49-0B7429E063DC}" destId="{C703D5A5-3389-48BF-B50F-FEF644CD42F4}" srcOrd="0" destOrd="0" presId="urn:microsoft.com/office/officeart/2005/8/layout/vList3"/>
    <dgm:cxn modelId="{C55D07CE-0E15-44C9-9B7B-64A4B68DC369}" type="presOf" srcId="{079F54DB-4582-4A70-8B9B-B9DDEC46956E}" destId="{D238B91C-C319-4979-8EFF-CC7763E9DB7D}" srcOrd="0" destOrd="0" presId="urn:microsoft.com/office/officeart/2005/8/layout/vList3"/>
    <dgm:cxn modelId="{169374E1-2B0C-40F8-90EB-1305A3338C7C}" type="presOf" srcId="{B3D263B9-4BCF-487D-9964-8479A6EC1C09}" destId="{239EF668-07CF-444F-A04B-ADF4DE5BAB48}" srcOrd="0" destOrd="0" presId="urn:microsoft.com/office/officeart/2005/8/layout/vList3"/>
    <dgm:cxn modelId="{EAAA25E8-4E7C-43D2-AE18-8AF7B240D74D}" type="presOf" srcId="{CEF20A5A-E5C8-4BC1-9F08-378E7995696B}" destId="{7DB9614E-D596-4882-A21B-8A6040FE159C}" srcOrd="0" destOrd="0" presId="urn:microsoft.com/office/officeart/2005/8/layout/vList3"/>
    <dgm:cxn modelId="{5C10FCF4-E9F0-4BF1-9EF9-2672A1B180B1}" srcId="{C10930D7-2C36-4FAF-8D6B-8137C796062A}" destId="{079F54DB-4582-4A70-8B9B-B9DDEC46956E}" srcOrd="5" destOrd="0" parTransId="{A8A6430E-5B31-4E1C-A1AE-B2B113BBF142}" sibTransId="{6DFB315F-A119-4542-86B0-A7C86AC74A13}"/>
    <dgm:cxn modelId="{04A6E3F8-74B7-456E-868F-FF4F0BB58E4D}" type="presOf" srcId="{C10930D7-2C36-4FAF-8D6B-8137C796062A}" destId="{AB847CA8-3E1B-4457-9DEF-9267E4F619D7}" srcOrd="0" destOrd="0" presId="urn:microsoft.com/office/officeart/2005/8/layout/vList3"/>
    <dgm:cxn modelId="{F4EFFD9D-EBFD-4991-A63B-D1CFF4DAB162}" type="presParOf" srcId="{AB847CA8-3E1B-4457-9DEF-9267E4F619D7}" destId="{0E403833-9D08-4E99-8D40-EA78D3DF7BC3}" srcOrd="0" destOrd="0" presId="urn:microsoft.com/office/officeart/2005/8/layout/vList3"/>
    <dgm:cxn modelId="{DA30944F-13A1-40BB-A527-5450833BCA4D}" type="presParOf" srcId="{0E403833-9D08-4E99-8D40-EA78D3DF7BC3}" destId="{C7CD4C4B-E90B-468A-A8A1-C3C63B5CD1EA}" srcOrd="0" destOrd="0" presId="urn:microsoft.com/office/officeart/2005/8/layout/vList3"/>
    <dgm:cxn modelId="{B1C69C3F-0943-48D8-867B-E84A9F058082}" type="presParOf" srcId="{0E403833-9D08-4E99-8D40-EA78D3DF7BC3}" destId="{7DB9614E-D596-4882-A21B-8A6040FE159C}" srcOrd="1" destOrd="0" presId="urn:microsoft.com/office/officeart/2005/8/layout/vList3"/>
    <dgm:cxn modelId="{9BF9ED52-B11E-41D0-89C3-2F3220E8C58C}" type="presParOf" srcId="{AB847CA8-3E1B-4457-9DEF-9267E4F619D7}" destId="{BAD65261-6F4A-4403-96DE-FDEDF3819F22}" srcOrd="1" destOrd="0" presId="urn:microsoft.com/office/officeart/2005/8/layout/vList3"/>
    <dgm:cxn modelId="{8809AC17-10B8-48FE-B596-D2EE4DBCA799}" type="presParOf" srcId="{AB847CA8-3E1B-4457-9DEF-9267E4F619D7}" destId="{A10678AF-54D7-4D38-83C6-3CDCB74E7C75}" srcOrd="2" destOrd="0" presId="urn:microsoft.com/office/officeart/2005/8/layout/vList3"/>
    <dgm:cxn modelId="{196715C8-9F6C-4726-9037-CEB81BB93417}" type="presParOf" srcId="{A10678AF-54D7-4D38-83C6-3CDCB74E7C75}" destId="{5E4BCAA1-A092-42A8-ACFD-3F8E4097C83E}" srcOrd="0" destOrd="0" presId="urn:microsoft.com/office/officeart/2005/8/layout/vList3"/>
    <dgm:cxn modelId="{A3833712-AA3E-48E9-8C28-003D38CF1B5F}" type="presParOf" srcId="{A10678AF-54D7-4D38-83C6-3CDCB74E7C75}" destId="{BCD38785-451E-457E-82D4-F69EEDEAD721}" srcOrd="1" destOrd="0" presId="urn:microsoft.com/office/officeart/2005/8/layout/vList3"/>
    <dgm:cxn modelId="{713AB4DF-7AF9-4F7A-B995-2B4367F18375}" type="presParOf" srcId="{AB847CA8-3E1B-4457-9DEF-9267E4F619D7}" destId="{19DF680B-0900-4C19-A93A-2F67C8153B83}" srcOrd="3" destOrd="0" presId="urn:microsoft.com/office/officeart/2005/8/layout/vList3"/>
    <dgm:cxn modelId="{F4373F3E-FCF7-4F9F-9A0A-F9AE1DF0D61E}" type="presParOf" srcId="{AB847CA8-3E1B-4457-9DEF-9267E4F619D7}" destId="{5289D8FA-2348-459A-B84F-10B49592910D}" srcOrd="4" destOrd="0" presId="urn:microsoft.com/office/officeart/2005/8/layout/vList3"/>
    <dgm:cxn modelId="{19751AA4-C6DF-4424-822B-35A6A4D96EE6}" type="presParOf" srcId="{5289D8FA-2348-459A-B84F-10B49592910D}" destId="{8BAF5030-5507-40ED-BD6A-CD36DD327953}" srcOrd="0" destOrd="0" presId="urn:microsoft.com/office/officeart/2005/8/layout/vList3"/>
    <dgm:cxn modelId="{0D8839D8-B9CC-4FB6-84B8-E050AC9744BA}" type="presParOf" srcId="{5289D8FA-2348-459A-B84F-10B49592910D}" destId="{48809ABF-2DB4-429A-AEEB-E706B499A2CE}" srcOrd="1" destOrd="0" presId="urn:microsoft.com/office/officeart/2005/8/layout/vList3"/>
    <dgm:cxn modelId="{2070F831-3F63-458D-860C-14CBEB5DF9C7}" type="presParOf" srcId="{AB847CA8-3E1B-4457-9DEF-9267E4F619D7}" destId="{EF9489BC-D38A-4E62-BF57-54D6E87D172F}" srcOrd="5" destOrd="0" presId="urn:microsoft.com/office/officeart/2005/8/layout/vList3"/>
    <dgm:cxn modelId="{32ED31C3-26CB-466E-A1E4-D7FEFA2FBC96}" type="presParOf" srcId="{AB847CA8-3E1B-4457-9DEF-9267E4F619D7}" destId="{2CFB4EEF-BD9C-4A0F-A969-CEF98B2014EF}" srcOrd="6" destOrd="0" presId="urn:microsoft.com/office/officeart/2005/8/layout/vList3"/>
    <dgm:cxn modelId="{D04EAF0F-6BA6-4F2F-98AD-95893F8D394D}" type="presParOf" srcId="{2CFB4EEF-BD9C-4A0F-A969-CEF98B2014EF}" destId="{B33B1A62-4927-4276-8545-D000DC55BF18}" srcOrd="0" destOrd="0" presId="urn:microsoft.com/office/officeart/2005/8/layout/vList3"/>
    <dgm:cxn modelId="{F1D244E3-30A9-47F1-916E-F1B1783D2716}" type="presParOf" srcId="{2CFB4EEF-BD9C-4A0F-A969-CEF98B2014EF}" destId="{C703D5A5-3389-48BF-B50F-FEF644CD42F4}" srcOrd="1" destOrd="0" presId="urn:microsoft.com/office/officeart/2005/8/layout/vList3"/>
    <dgm:cxn modelId="{2D52983E-9D4F-4FBE-87FD-D5D9A9F83931}" type="presParOf" srcId="{AB847CA8-3E1B-4457-9DEF-9267E4F619D7}" destId="{A97D48E5-7A22-4B4E-BBA4-54BCBBC2DE40}" srcOrd="7" destOrd="0" presId="urn:microsoft.com/office/officeart/2005/8/layout/vList3"/>
    <dgm:cxn modelId="{163B15F5-4700-4EE4-B7C9-C835A2F6423E}" type="presParOf" srcId="{AB847CA8-3E1B-4457-9DEF-9267E4F619D7}" destId="{5A31CD7B-052D-4C0E-9EA8-7926908990DA}" srcOrd="8" destOrd="0" presId="urn:microsoft.com/office/officeart/2005/8/layout/vList3"/>
    <dgm:cxn modelId="{5D919309-142D-4528-9B7B-6889141173B5}" type="presParOf" srcId="{5A31CD7B-052D-4C0E-9EA8-7926908990DA}" destId="{200C3534-25DC-4274-BA16-44F215E7178E}" srcOrd="0" destOrd="0" presId="urn:microsoft.com/office/officeart/2005/8/layout/vList3"/>
    <dgm:cxn modelId="{10F8738C-2A70-491B-B72F-209C3EEA9F03}" type="presParOf" srcId="{5A31CD7B-052D-4C0E-9EA8-7926908990DA}" destId="{239EF668-07CF-444F-A04B-ADF4DE5BAB48}" srcOrd="1" destOrd="0" presId="urn:microsoft.com/office/officeart/2005/8/layout/vList3"/>
    <dgm:cxn modelId="{50004873-1B89-4254-841B-FF380B8F5E6B}" type="presParOf" srcId="{AB847CA8-3E1B-4457-9DEF-9267E4F619D7}" destId="{8A5F8E2B-E565-44E0-9024-ACB1ADDC9DFA}" srcOrd="9" destOrd="0" presId="urn:microsoft.com/office/officeart/2005/8/layout/vList3"/>
    <dgm:cxn modelId="{721CAD07-5993-41F4-A586-84EED145C2DC}" type="presParOf" srcId="{AB847CA8-3E1B-4457-9DEF-9267E4F619D7}" destId="{9C314271-BA88-46B6-A07E-192F5F6674FC}" srcOrd="10" destOrd="0" presId="urn:microsoft.com/office/officeart/2005/8/layout/vList3"/>
    <dgm:cxn modelId="{4AFE587E-5C2E-478A-BA65-5BD2B81F9A45}" type="presParOf" srcId="{9C314271-BA88-46B6-A07E-192F5F6674FC}" destId="{15FEFDA0-3C07-47A0-B4D3-BE71B77435B5}" srcOrd="0" destOrd="0" presId="urn:microsoft.com/office/officeart/2005/8/layout/vList3"/>
    <dgm:cxn modelId="{D1C02DA6-5D9E-431F-BD70-ADA4655A261B}" type="presParOf" srcId="{9C314271-BA88-46B6-A07E-192F5F6674FC}" destId="{D238B91C-C319-4979-8EFF-CC7763E9DB7D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DB9614E-D596-4882-A21B-8A6040FE159C}">
      <dsp:nvSpPr>
        <dsp:cNvPr id="0" name=""/>
        <dsp:cNvSpPr/>
      </dsp:nvSpPr>
      <dsp:spPr>
        <a:xfrm rot="10800000">
          <a:off x="2328006" y="3627"/>
          <a:ext cx="8246906" cy="1003114"/>
        </a:xfrm>
        <a:prstGeom prst="homePlat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2346" tIns="175260" rIns="327152" bIns="175260" numCol="1" spcCol="1270" anchor="ctr" anchorCtr="0">
          <a:noAutofit/>
        </a:bodyPr>
        <a:lstStyle/>
        <a:p>
          <a:pPr marL="0" lvl="0" indent="0" algn="ctr" defTabSz="20447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600" kern="1200" dirty="0"/>
            <a:t>Surgery</a:t>
          </a:r>
          <a:endParaRPr lang="fa-IR" sz="4600" kern="1200" dirty="0"/>
        </a:p>
      </dsp:txBody>
      <dsp:txXfrm rot="10800000">
        <a:off x="2578784" y="3627"/>
        <a:ext cx="7996128" cy="1003114"/>
      </dsp:txXfrm>
    </dsp:sp>
    <dsp:sp modelId="{C7CD4C4B-E90B-468A-A8A1-C3C63B5CD1EA}">
      <dsp:nvSpPr>
        <dsp:cNvPr id="0" name=""/>
        <dsp:cNvSpPr/>
      </dsp:nvSpPr>
      <dsp:spPr>
        <a:xfrm>
          <a:off x="1826449" y="3627"/>
          <a:ext cx="1003114" cy="1003114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CD38785-451E-457E-82D4-F69EEDEAD721}">
      <dsp:nvSpPr>
        <dsp:cNvPr id="0" name=""/>
        <dsp:cNvSpPr/>
      </dsp:nvSpPr>
      <dsp:spPr>
        <a:xfrm rot="10800000">
          <a:off x="2328006" y="1306179"/>
          <a:ext cx="8246906" cy="1003114"/>
        </a:xfrm>
        <a:prstGeom prst="homePlat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2346" tIns="175260" rIns="327152" bIns="175260" numCol="1" spcCol="1270" anchor="ctr" anchorCtr="0">
          <a:noAutofit/>
        </a:bodyPr>
        <a:lstStyle/>
        <a:p>
          <a:pPr marL="0" lvl="0" indent="0" algn="ctr" defTabSz="20447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600" kern="1200" dirty="0"/>
            <a:t>Autolytic</a:t>
          </a:r>
          <a:endParaRPr lang="fa-IR" sz="4600" kern="1200" dirty="0"/>
        </a:p>
      </dsp:txBody>
      <dsp:txXfrm rot="10800000">
        <a:off x="2578784" y="1306179"/>
        <a:ext cx="7996128" cy="1003114"/>
      </dsp:txXfrm>
    </dsp:sp>
    <dsp:sp modelId="{5E4BCAA1-A092-42A8-ACFD-3F8E4097C83E}">
      <dsp:nvSpPr>
        <dsp:cNvPr id="0" name=""/>
        <dsp:cNvSpPr/>
      </dsp:nvSpPr>
      <dsp:spPr>
        <a:xfrm>
          <a:off x="1826449" y="1306179"/>
          <a:ext cx="1003114" cy="1003114"/>
        </a:xfrm>
        <a:prstGeom prst="ellipse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8809ABF-2DB4-429A-AEEB-E706B499A2CE}">
      <dsp:nvSpPr>
        <dsp:cNvPr id="0" name=""/>
        <dsp:cNvSpPr/>
      </dsp:nvSpPr>
      <dsp:spPr>
        <a:xfrm rot="10800000">
          <a:off x="2328006" y="2608731"/>
          <a:ext cx="8246906" cy="1003114"/>
        </a:xfrm>
        <a:prstGeom prst="homePlat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2346" tIns="175260" rIns="327152" bIns="175260" numCol="1" spcCol="1270" anchor="ctr" anchorCtr="0">
          <a:noAutofit/>
        </a:bodyPr>
        <a:lstStyle/>
        <a:p>
          <a:pPr marL="0" lvl="0" indent="0" algn="ctr" defTabSz="20447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600" kern="1200"/>
            <a:t>Sharp</a:t>
          </a:r>
          <a:endParaRPr lang="fa-IR" sz="4600" kern="1200"/>
        </a:p>
      </dsp:txBody>
      <dsp:txXfrm rot="10800000">
        <a:off x="2578784" y="2608731"/>
        <a:ext cx="7996128" cy="1003114"/>
      </dsp:txXfrm>
    </dsp:sp>
    <dsp:sp modelId="{8BAF5030-5507-40ED-BD6A-CD36DD327953}">
      <dsp:nvSpPr>
        <dsp:cNvPr id="0" name=""/>
        <dsp:cNvSpPr/>
      </dsp:nvSpPr>
      <dsp:spPr>
        <a:xfrm>
          <a:off x="1826449" y="2608731"/>
          <a:ext cx="1003114" cy="1003114"/>
        </a:xfrm>
        <a:prstGeom prst="ellipse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703D5A5-3389-48BF-B50F-FEF644CD42F4}">
      <dsp:nvSpPr>
        <dsp:cNvPr id="0" name=""/>
        <dsp:cNvSpPr/>
      </dsp:nvSpPr>
      <dsp:spPr>
        <a:xfrm rot="10800000">
          <a:off x="2328006" y="3911283"/>
          <a:ext cx="8246906" cy="1003114"/>
        </a:xfrm>
        <a:prstGeom prst="homePlat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2346" tIns="175260" rIns="327152" bIns="175260" numCol="1" spcCol="1270" anchor="ctr" anchorCtr="0">
          <a:noAutofit/>
        </a:bodyPr>
        <a:lstStyle/>
        <a:p>
          <a:pPr marL="0" lvl="0" indent="0" algn="ctr" defTabSz="20447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600" kern="1200"/>
            <a:t>Enzymatic</a:t>
          </a:r>
          <a:endParaRPr lang="fa-IR" sz="4600" kern="1200"/>
        </a:p>
      </dsp:txBody>
      <dsp:txXfrm rot="10800000">
        <a:off x="2578784" y="3911283"/>
        <a:ext cx="7996128" cy="1003114"/>
      </dsp:txXfrm>
    </dsp:sp>
    <dsp:sp modelId="{B33B1A62-4927-4276-8545-D000DC55BF18}">
      <dsp:nvSpPr>
        <dsp:cNvPr id="0" name=""/>
        <dsp:cNvSpPr/>
      </dsp:nvSpPr>
      <dsp:spPr>
        <a:xfrm>
          <a:off x="1826449" y="3911283"/>
          <a:ext cx="1003114" cy="1003114"/>
        </a:xfrm>
        <a:prstGeom prst="ellipse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39EF668-07CF-444F-A04B-ADF4DE5BAB48}">
      <dsp:nvSpPr>
        <dsp:cNvPr id="0" name=""/>
        <dsp:cNvSpPr/>
      </dsp:nvSpPr>
      <dsp:spPr>
        <a:xfrm rot="10800000">
          <a:off x="2328006" y="5213834"/>
          <a:ext cx="8246906" cy="1003114"/>
        </a:xfrm>
        <a:prstGeom prst="homePlat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2346" tIns="175260" rIns="327152" bIns="175260" numCol="1" spcCol="1270" anchor="ctr" anchorCtr="0">
          <a:noAutofit/>
        </a:bodyPr>
        <a:lstStyle/>
        <a:p>
          <a:pPr marL="0" lvl="0" indent="0" algn="ctr" defTabSz="20447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600" kern="1200" dirty="0"/>
            <a:t>Mechanical</a:t>
          </a:r>
          <a:endParaRPr lang="fa-IR" sz="4600" kern="1200" dirty="0"/>
        </a:p>
      </dsp:txBody>
      <dsp:txXfrm rot="10800000">
        <a:off x="2578784" y="5213834"/>
        <a:ext cx="7996128" cy="1003114"/>
      </dsp:txXfrm>
    </dsp:sp>
    <dsp:sp modelId="{200C3534-25DC-4274-BA16-44F215E7178E}">
      <dsp:nvSpPr>
        <dsp:cNvPr id="0" name=""/>
        <dsp:cNvSpPr/>
      </dsp:nvSpPr>
      <dsp:spPr>
        <a:xfrm>
          <a:off x="1826449" y="5213834"/>
          <a:ext cx="1003114" cy="1003114"/>
        </a:xfrm>
        <a:prstGeom prst="ellipse">
          <a:avLst/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238B91C-C319-4979-8EFF-CC7763E9DB7D}">
      <dsp:nvSpPr>
        <dsp:cNvPr id="0" name=""/>
        <dsp:cNvSpPr/>
      </dsp:nvSpPr>
      <dsp:spPr>
        <a:xfrm rot="10800000">
          <a:off x="2328006" y="6516386"/>
          <a:ext cx="8246906" cy="1003114"/>
        </a:xfrm>
        <a:prstGeom prst="homePlat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2346" tIns="175260" rIns="327152" bIns="175260" numCol="1" spcCol="1270" anchor="ctr" anchorCtr="0">
          <a:noAutofit/>
        </a:bodyPr>
        <a:lstStyle/>
        <a:p>
          <a:pPr marL="0" lvl="0" indent="0" algn="ctr" defTabSz="20447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600" kern="1200" dirty="0"/>
            <a:t>Biological</a:t>
          </a:r>
          <a:endParaRPr lang="fa-IR" sz="4600" kern="1200" dirty="0"/>
        </a:p>
      </dsp:txBody>
      <dsp:txXfrm rot="10800000">
        <a:off x="2578784" y="6516386"/>
        <a:ext cx="7996128" cy="1003114"/>
      </dsp:txXfrm>
    </dsp:sp>
    <dsp:sp modelId="{15FEFDA0-3C07-47A0-B4D3-BE71B77435B5}">
      <dsp:nvSpPr>
        <dsp:cNvPr id="0" name=""/>
        <dsp:cNvSpPr/>
      </dsp:nvSpPr>
      <dsp:spPr>
        <a:xfrm>
          <a:off x="1826449" y="6516386"/>
          <a:ext cx="1003114" cy="1003114"/>
        </a:xfrm>
        <a:prstGeom prst="ellipse">
          <a:avLst/>
        </a:prstGeom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gi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1.png"/><Relationship Id="rId7" Type="http://schemas.openxmlformats.org/officeDocument/2006/relationships/diagramQuickStyle" Target="../diagrams/quickStyle1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2.png"/><Relationship Id="rId9" Type="http://schemas.microsoft.com/office/2007/relationships/diagramDrawing" Target="../diagrams/drawing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g"/><Relationship Id="rId4" Type="http://schemas.openxmlformats.org/officeDocument/2006/relationships/image" Target="../media/image3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3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3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3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4124422">
            <a:off x="4694416" y="-3912935"/>
            <a:ext cx="16551230" cy="16530541"/>
          </a:xfrm>
          <a:custGeom>
            <a:avLst/>
            <a:gdLst/>
            <a:ahLst/>
            <a:cxnLst/>
            <a:rect l="l" t="t" r="r" b="b"/>
            <a:pathLst>
              <a:path w="16551230" h="16530541">
                <a:moveTo>
                  <a:pt x="0" y="0"/>
                </a:moveTo>
                <a:lnTo>
                  <a:pt x="16551230" y="0"/>
                </a:lnTo>
                <a:lnTo>
                  <a:pt x="16551230" y="16530541"/>
                </a:lnTo>
                <a:lnTo>
                  <a:pt x="0" y="1653054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9088373">
            <a:off x="10138927" y="-335185"/>
            <a:ext cx="13128058" cy="13966019"/>
          </a:xfrm>
          <a:custGeom>
            <a:avLst/>
            <a:gdLst/>
            <a:ahLst/>
            <a:cxnLst/>
            <a:rect l="l" t="t" r="r" b="b"/>
            <a:pathLst>
              <a:path w="13128058" h="13966019">
                <a:moveTo>
                  <a:pt x="0" y="0"/>
                </a:moveTo>
                <a:lnTo>
                  <a:pt x="13128058" y="0"/>
                </a:lnTo>
                <a:lnTo>
                  <a:pt x="13128058" y="13966019"/>
                </a:lnTo>
                <a:lnTo>
                  <a:pt x="0" y="1396601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5999"/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1794495">
            <a:off x="-3947974" y="-2868034"/>
            <a:ext cx="10589272" cy="11265182"/>
          </a:xfrm>
          <a:custGeom>
            <a:avLst/>
            <a:gdLst/>
            <a:ahLst/>
            <a:cxnLst/>
            <a:rect l="l" t="t" r="r" b="b"/>
            <a:pathLst>
              <a:path w="10589272" h="11265182">
                <a:moveTo>
                  <a:pt x="0" y="0"/>
                </a:moveTo>
                <a:lnTo>
                  <a:pt x="10589271" y="0"/>
                </a:lnTo>
                <a:lnTo>
                  <a:pt x="10589271" y="11265183"/>
                </a:lnTo>
                <a:lnTo>
                  <a:pt x="0" y="1126518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5000"/>
            </a:blip>
            <a:stretch>
              <a:fillRect/>
            </a:stretch>
          </a:blipFill>
        </p:spPr>
        <p:txBody>
          <a:bodyPr/>
          <a:lstStyle/>
          <a:p>
            <a:r>
              <a:rPr lang="fa-IR" dirty="0"/>
              <a:t>-</a:t>
            </a: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8836457" y="2074227"/>
            <a:ext cx="278501" cy="278501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9314983" y="2074227"/>
            <a:ext cx="278501" cy="278501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8356621" y="2074227"/>
            <a:ext cx="278501" cy="278501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E568A2A6-3A31-19AD-B8BD-96C608456553}"/>
              </a:ext>
            </a:extLst>
          </p:cNvPr>
          <p:cNvSpPr txBox="1"/>
          <p:nvPr/>
        </p:nvSpPr>
        <p:spPr>
          <a:xfrm>
            <a:off x="1173079" y="1567102"/>
            <a:ext cx="1594184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a-IR" sz="4800" b="1">
                <a:solidFill>
                  <a:schemeClr val="bg1"/>
                </a:solidFill>
                <a:cs typeface="B Titr" panose="00000700000000000000" pitchFamily="2" charset="-78"/>
              </a:rPr>
              <a:t>In the name of God</a:t>
            </a:r>
            <a:endParaRPr lang="fa-IR" sz="4800" b="1" dirty="0">
              <a:solidFill>
                <a:schemeClr val="bg1"/>
              </a:solidFill>
              <a:cs typeface="B Titr" panose="00000700000000000000" pitchFamily="2" charset="-78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778649F-7DDF-6723-CCBA-1C6321E34961}"/>
              </a:ext>
            </a:extLst>
          </p:cNvPr>
          <p:cNvSpPr txBox="1"/>
          <p:nvPr/>
        </p:nvSpPr>
        <p:spPr>
          <a:xfrm>
            <a:off x="1173079" y="4265520"/>
            <a:ext cx="1594184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a-IR" sz="7200" b="1" dirty="0" err="1">
                <a:solidFill>
                  <a:schemeClr val="bg1"/>
                </a:solidFill>
                <a:latin typeface="Arial Black" panose="020B0A04020102020204" pitchFamily="34" charset="0"/>
              </a:rPr>
              <a:t>Maggot</a:t>
            </a:r>
            <a:r>
              <a:rPr lang="fa-IR" sz="7200" b="1" dirty="0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  <a:r>
              <a:rPr lang="fa-IR" sz="7200" b="1" dirty="0" err="1">
                <a:solidFill>
                  <a:schemeClr val="bg1"/>
                </a:solidFill>
                <a:latin typeface="Arial Black" panose="020B0A04020102020204" pitchFamily="34" charset="0"/>
              </a:rPr>
              <a:t>therapy</a:t>
            </a:r>
            <a:endParaRPr lang="fa-IR" sz="72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765B6D3-F94F-D90C-64E5-6E19A5DA0CFF}"/>
              </a:ext>
            </a:extLst>
          </p:cNvPr>
          <p:cNvSpPr txBox="1"/>
          <p:nvPr/>
        </p:nvSpPr>
        <p:spPr>
          <a:xfrm>
            <a:off x="1485445" y="8181289"/>
            <a:ext cx="4891852" cy="1077218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Provider: Abolfazl Khanverdi</a:t>
            </a:r>
          </a:p>
          <a:p>
            <a:r>
              <a:rPr lang="en-US" sz="3200" dirty="0">
                <a:solidFill>
                  <a:schemeClr val="bg1"/>
                </a:solidFill>
              </a:rPr>
              <a:t>Supervisor: </a:t>
            </a:r>
            <a:r>
              <a:rPr lang="en-US" sz="3200" dirty="0" err="1">
                <a:solidFill>
                  <a:schemeClr val="bg1"/>
                </a:solidFill>
              </a:rPr>
              <a:t>Mr</a:t>
            </a:r>
            <a:r>
              <a:rPr lang="en-US" sz="3200" dirty="0">
                <a:solidFill>
                  <a:schemeClr val="bg1"/>
                </a:solidFill>
              </a:rPr>
              <a:t> Ghaderi</a:t>
            </a:r>
            <a:endParaRPr lang="fa-IR" sz="32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5712" b="-75712"/>
            </a:stretch>
          </a:blipFill>
        </p:spPr>
        <p:txBody>
          <a:bodyPr/>
          <a:lstStyle/>
          <a:p>
            <a:endParaRPr lang="fa-IR" dirty="0"/>
          </a:p>
        </p:txBody>
      </p:sp>
      <p:sp>
        <p:nvSpPr>
          <p:cNvPr id="5" name="Freeform 5"/>
          <p:cNvSpPr/>
          <p:nvPr/>
        </p:nvSpPr>
        <p:spPr>
          <a:xfrm rot="-9004511">
            <a:off x="766945" y="1600369"/>
            <a:ext cx="14220834" cy="14203058"/>
          </a:xfrm>
          <a:custGeom>
            <a:avLst/>
            <a:gdLst/>
            <a:ahLst/>
            <a:cxnLst/>
            <a:rect l="l" t="t" r="r" b="b"/>
            <a:pathLst>
              <a:path w="14220834" h="14203058">
                <a:moveTo>
                  <a:pt x="0" y="0"/>
                </a:moveTo>
                <a:lnTo>
                  <a:pt x="14220833" y="0"/>
                </a:lnTo>
                <a:lnTo>
                  <a:pt x="14220833" y="14203058"/>
                </a:lnTo>
                <a:lnTo>
                  <a:pt x="0" y="1420305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9088373">
            <a:off x="9712045" y="-7551136"/>
            <a:ext cx="13128058" cy="13966019"/>
          </a:xfrm>
          <a:custGeom>
            <a:avLst/>
            <a:gdLst/>
            <a:ahLst/>
            <a:cxnLst/>
            <a:rect l="l" t="t" r="r" b="b"/>
            <a:pathLst>
              <a:path w="13128058" h="13966019">
                <a:moveTo>
                  <a:pt x="0" y="0"/>
                </a:moveTo>
                <a:lnTo>
                  <a:pt x="13128058" y="0"/>
                </a:lnTo>
                <a:lnTo>
                  <a:pt x="13128058" y="13966019"/>
                </a:lnTo>
                <a:lnTo>
                  <a:pt x="0" y="1396601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65999"/>
            </a:blip>
            <a:stretch>
              <a:fillRect/>
            </a:stretch>
          </a:blipFill>
        </p:spPr>
      </p:sp>
      <p:sp>
        <p:nvSpPr>
          <p:cNvPr id="19" name="TextBox 19"/>
          <p:cNvSpPr txBox="1"/>
          <p:nvPr/>
        </p:nvSpPr>
        <p:spPr>
          <a:xfrm>
            <a:off x="3084853" y="958359"/>
            <a:ext cx="12118294" cy="11714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584"/>
              </a:lnSpc>
            </a:pPr>
            <a:r>
              <a:rPr lang="en-US" sz="7200" spc="-383" dirty="0">
                <a:solidFill>
                  <a:srgbClr val="F6F6F6"/>
                </a:solidFill>
                <a:latin typeface="Agrandir"/>
                <a:ea typeface="Agrandir"/>
                <a:cs typeface="Agrandir"/>
                <a:sym typeface="Agrandir"/>
              </a:rPr>
              <a:t>Types of Debridement</a:t>
            </a:r>
          </a:p>
        </p:txBody>
      </p:sp>
      <p:graphicFrame>
        <p:nvGraphicFramePr>
          <p:cNvPr id="21" name="Diagram 20">
            <a:extLst>
              <a:ext uri="{FF2B5EF4-FFF2-40B4-BE49-F238E27FC236}">
                <a16:creationId xmlns:a16="http://schemas.microsoft.com/office/drawing/2014/main" id="{CA243C7D-EFBE-C16B-2C34-3F11CD49D1B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61595312"/>
              </p:ext>
            </p:extLst>
          </p:nvPr>
        </p:nvGraphicFramePr>
        <p:xfrm>
          <a:off x="2152836" y="2497170"/>
          <a:ext cx="12401363" cy="75231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7705605">
            <a:off x="-3202286" y="-1135564"/>
            <a:ext cx="14220834" cy="14203058"/>
          </a:xfrm>
          <a:custGeom>
            <a:avLst/>
            <a:gdLst/>
            <a:ahLst/>
            <a:cxnLst/>
            <a:rect l="l" t="t" r="r" b="b"/>
            <a:pathLst>
              <a:path w="14220834" h="14203058">
                <a:moveTo>
                  <a:pt x="0" y="0"/>
                </a:moveTo>
                <a:lnTo>
                  <a:pt x="14220834" y="0"/>
                </a:lnTo>
                <a:lnTo>
                  <a:pt x="14220834" y="14203058"/>
                </a:lnTo>
                <a:lnTo>
                  <a:pt x="0" y="1420305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9088373">
            <a:off x="2001925" y="4259597"/>
            <a:ext cx="13128058" cy="13966019"/>
          </a:xfrm>
          <a:custGeom>
            <a:avLst/>
            <a:gdLst/>
            <a:ahLst/>
            <a:cxnLst/>
            <a:rect l="l" t="t" r="r" b="b"/>
            <a:pathLst>
              <a:path w="13128058" h="13966019">
                <a:moveTo>
                  <a:pt x="0" y="0"/>
                </a:moveTo>
                <a:lnTo>
                  <a:pt x="13128058" y="0"/>
                </a:lnTo>
                <a:lnTo>
                  <a:pt x="13128058" y="13966019"/>
                </a:lnTo>
                <a:lnTo>
                  <a:pt x="0" y="1396601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5999"/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1794495">
            <a:off x="-4126685" y="-5644315"/>
            <a:ext cx="10589272" cy="11265182"/>
          </a:xfrm>
          <a:custGeom>
            <a:avLst/>
            <a:gdLst/>
            <a:ahLst/>
            <a:cxnLst/>
            <a:rect l="l" t="t" r="r" b="b"/>
            <a:pathLst>
              <a:path w="10589272" h="11265182">
                <a:moveTo>
                  <a:pt x="0" y="0"/>
                </a:moveTo>
                <a:lnTo>
                  <a:pt x="10589271" y="0"/>
                </a:lnTo>
                <a:lnTo>
                  <a:pt x="10589271" y="11265182"/>
                </a:lnTo>
                <a:lnTo>
                  <a:pt x="0" y="1126518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5000"/>
            </a:blip>
            <a:stretch>
              <a:fillRect/>
            </a:stretch>
          </a:blipFill>
        </p:spPr>
      </p:sp>
      <p:pic>
        <p:nvPicPr>
          <p:cNvPr id="13" name="Picture 1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028700" y="3830023"/>
            <a:ext cx="278501" cy="278501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028700" y="5965965"/>
            <a:ext cx="278501" cy="27850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C4D04CA-55FC-A26F-A9D1-8D9F913F9B2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6710" y="3364811"/>
            <a:ext cx="4954579" cy="260115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5BA8CE75-98D2-7B1D-67DC-486E19919B07}"/>
              </a:ext>
            </a:extLst>
          </p:cNvPr>
          <p:cNvSpPr txBox="1"/>
          <p:nvPr/>
        </p:nvSpPr>
        <p:spPr>
          <a:xfrm>
            <a:off x="3013910" y="1972582"/>
            <a:ext cx="1226017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rtl="1"/>
            <a:r>
              <a:rPr lang="en-US" sz="4400" b="1" dirty="0">
                <a:solidFill>
                  <a:schemeClr val="bg1"/>
                </a:solidFill>
              </a:rPr>
              <a:t>Biological</a:t>
            </a:r>
            <a:endParaRPr lang="fa-IR" sz="4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FFCA9A6-CEC5-B7F2-567F-E6C41B5506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0E370490-6065-19C5-AFB1-A09C2B048642}"/>
              </a:ext>
            </a:extLst>
          </p:cNvPr>
          <p:cNvSpPr/>
          <p:nvPr/>
        </p:nvSpPr>
        <p:spPr>
          <a:xfrm rot="-7705605">
            <a:off x="-3202286" y="-1135564"/>
            <a:ext cx="14220834" cy="14203058"/>
          </a:xfrm>
          <a:custGeom>
            <a:avLst/>
            <a:gdLst/>
            <a:ahLst/>
            <a:cxnLst/>
            <a:rect l="l" t="t" r="r" b="b"/>
            <a:pathLst>
              <a:path w="14220834" h="14203058">
                <a:moveTo>
                  <a:pt x="0" y="0"/>
                </a:moveTo>
                <a:lnTo>
                  <a:pt x="14220834" y="0"/>
                </a:lnTo>
                <a:lnTo>
                  <a:pt x="14220834" y="14203058"/>
                </a:lnTo>
                <a:lnTo>
                  <a:pt x="0" y="1420305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5095C624-C7A8-87A5-452B-865307BB18D9}"/>
              </a:ext>
            </a:extLst>
          </p:cNvPr>
          <p:cNvSpPr/>
          <p:nvPr/>
        </p:nvSpPr>
        <p:spPr>
          <a:xfrm rot="-9088373">
            <a:off x="2001925" y="4259597"/>
            <a:ext cx="13128058" cy="13966019"/>
          </a:xfrm>
          <a:custGeom>
            <a:avLst/>
            <a:gdLst/>
            <a:ahLst/>
            <a:cxnLst/>
            <a:rect l="l" t="t" r="r" b="b"/>
            <a:pathLst>
              <a:path w="13128058" h="13966019">
                <a:moveTo>
                  <a:pt x="0" y="0"/>
                </a:moveTo>
                <a:lnTo>
                  <a:pt x="13128058" y="0"/>
                </a:lnTo>
                <a:lnTo>
                  <a:pt x="13128058" y="13966019"/>
                </a:lnTo>
                <a:lnTo>
                  <a:pt x="0" y="1396601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5999"/>
            </a:blip>
            <a:stretch>
              <a:fillRect/>
            </a:stretch>
          </a:blipFill>
        </p:spPr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168FBCE7-B33E-FC61-28C4-73B88481C40F}"/>
              </a:ext>
            </a:extLst>
          </p:cNvPr>
          <p:cNvSpPr/>
          <p:nvPr/>
        </p:nvSpPr>
        <p:spPr>
          <a:xfrm rot="1794495">
            <a:off x="-4126685" y="-5644315"/>
            <a:ext cx="10589272" cy="11265182"/>
          </a:xfrm>
          <a:custGeom>
            <a:avLst/>
            <a:gdLst/>
            <a:ahLst/>
            <a:cxnLst/>
            <a:rect l="l" t="t" r="r" b="b"/>
            <a:pathLst>
              <a:path w="10589272" h="11265182">
                <a:moveTo>
                  <a:pt x="0" y="0"/>
                </a:moveTo>
                <a:lnTo>
                  <a:pt x="10589271" y="0"/>
                </a:lnTo>
                <a:lnTo>
                  <a:pt x="10589271" y="11265182"/>
                </a:lnTo>
                <a:lnTo>
                  <a:pt x="0" y="1126518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5000"/>
            </a:blip>
            <a:stretch>
              <a:fillRect/>
            </a:stretch>
          </a:blipFill>
        </p:spPr>
      </p:sp>
      <p:pic>
        <p:nvPicPr>
          <p:cNvPr id="13" name="Picture 13">
            <a:extLst>
              <a:ext uri="{FF2B5EF4-FFF2-40B4-BE49-F238E27FC236}">
                <a16:creationId xmlns:a16="http://schemas.microsoft.com/office/drawing/2014/main" id="{F15741EA-DBBF-2E60-C39F-F02009F89AC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028700" y="3830023"/>
            <a:ext cx="278501" cy="278501"/>
          </a:xfrm>
          <a:prstGeom prst="rect">
            <a:avLst/>
          </a:prstGeom>
        </p:spPr>
      </p:pic>
      <p:pic>
        <p:nvPicPr>
          <p:cNvPr id="14" name="Picture 14">
            <a:extLst>
              <a:ext uri="{FF2B5EF4-FFF2-40B4-BE49-F238E27FC236}">
                <a16:creationId xmlns:a16="http://schemas.microsoft.com/office/drawing/2014/main" id="{1BF0A5A1-C9F5-2B20-0E97-5E0650BACA2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028700" y="5965965"/>
            <a:ext cx="278501" cy="278501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F17A29F6-F1CB-0DD6-248B-F325F355FC83}"/>
              </a:ext>
            </a:extLst>
          </p:cNvPr>
          <p:cNvSpPr txBox="1"/>
          <p:nvPr/>
        </p:nvSpPr>
        <p:spPr>
          <a:xfrm>
            <a:off x="3013910" y="1972582"/>
            <a:ext cx="1226017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rtl="1"/>
            <a:r>
              <a:rPr lang="en-US" sz="4400" b="1" dirty="0">
                <a:solidFill>
                  <a:schemeClr val="bg1"/>
                </a:solidFill>
              </a:rPr>
              <a:t>Mechanism of action</a:t>
            </a:r>
            <a:endParaRPr lang="fa-IR" sz="4400" b="1" dirty="0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F47F81F-F0B4-98FC-2506-7A7EB315AA84}"/>
              </a:ext>
            </a:extLst>
          </p:cNvPr>
          <p:cNvSpPr txBox="1"/>
          <p:nvPr/>
        </p:nvSpPr>
        <p:spPr>
          <a:xfrm>
            <a:off x="1707190" y="3815986"/>
            <a:ext cx="5841856" cy="2062103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</a:rPr>
              <a:t>Swallowing dead tissue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</a:rPr>
              <a:t>Releasing degradative enzymes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Stimulation of healing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Disinfection</a:t>
            </a:r>
            <a:r>
              <a:rPr lang="en-US" sz="3200" b="1" i="0" dirty="0">
                <a:solidFill>
                  <a:schemeClr val="bg1"/>
                </a:solidFill>
                <a:effectLst/>
                <a:cs typeface="Arial" panose="020B0604020202020204" pitchFamily="34" charset="0"/>
              </a:rPr>
              <a:t> </a:t>
            </a:r>
            <a:endParaRPr lang="fa-IR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322924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280827">
            <a:off x="-3635237" y="-2343516"/>
            <a:ext cx="14220834" cy="14203058"/>
          </a:xfrm>
          <a:custGeom>
            <a:avLst/>
            <a:gdLst/>
            <a:ahLst/>
            <a:cxnLst/>
            <a:rect l="l" t="t" r="r" b="b"/>
            <a:pathLst>
              <a:path w="14220834" h="14203058">
                <a:moveTo>
                  <a:pt x="0" y="0"/>
                </a:moveTo>
                <a:lnTo>
                  <a:pt x="14220834" y="0"/>
                </a:lnTo>
                <a:lnTo>
                  <a:pt x="14220834" y="14203057"/>
                </a:lnTo>
                <a:lnTo>
                  <a:pt x="0" y="1420305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fa-IR" dirty="0"/>
          </a:p>
        </p:txBody>
      </p:sp>
      <p:sp>
        <p:nvSpPr>
          <p:cNvPr id="3" name="Freeform 3"/>
          <p:cNvSpPr/>
          <p:nvPr/>
        </p:nvSpPr>
        <p:spPr>
          <a:xfrm rot="1794495">
            <a:off x="-5351897" y="4310298"/>
            <a:ext cx="10589272" cy="11265182"/>
          </a:xfrm>
          <a:custGeom>
            <a:avLst/>
            <a:gdLst/>
            <a:ahLst/>
            <a:cxnLst/>
            <a:rect l="l" t="t" r="r" b="b"/>
            <a:pathLst>
              <a:path w="10589272" h="11265182">
                <a:moveTo>
                  <a:pt x="0" y="0"/>
                </a:moveTo>
                <a:lnTo>
                  <a:pt x="10589271" y="0"/>
                </a:lnTo>
                <a:lnTo>
                  <a:pt x="10589271" y="11265183"/>
                </a:lnTo>
                <a:lnTo>
                  <a:pt x="0" y="1126518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5000"/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9088373">
            <a:off x="11300977" y="-7468667"/>
            <a:ext cx="13128058" cy="13966019"/>
          </a:xfrm>
          <a:custGeom>
            <a:avLst/>
            <a:gdLst/>
            <a:ahLst/>
            <a:cxnLst/>
            <a:rect l="l" t="t" r="r" b="b"/>
            <a:pathLst>
              <a:path w="13128058" h="13966019">
                <a:moveTo>
                  <a:pt x="0" y="0"/>
                </a:moveTo>
                <a:lnTo>
                  <a:pt x="13128058" y="0"/>
                </a:lnTo>
                <a:lnTo>
                  <a:pt x="13128058" y="13966019"/>
                </a:lnTo>
                <a:lnTo>
                  <a:pt x="0" y="1396601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5999"/>
            </a:blip>
            <a:stretch>
              <a:fillRect/>
            </a:stretch>
          </a:blipFill>
        </p:spPr>
      </p:sp>
      <p:sp>
        <p:nvSpPr>
          <p:cNvPr id="19" name="TextBox 19"/>
          <p:cNvSpPr txBox="1"/>
          <p:nvPr/>
        </p:nvSpPr>
        <p:spPr>
          <a:xfrm>
            <a:off x="823370" y="1502633"/>
            <a:ext cx="9443922" cy="11714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584"/>
              </a:lnSpc>
            </a:pPr>
            <a:r>
              <a:rPr lang="en-US" sz="6000" spc="-383" dirty="0">
                <a:solidFill>
                  <a:srgbClr val="F6F6F6"/>
                </a:solidFill>
                <a:latin typeface="Agrandir"/>
                <a:ea typeface="Agrandir"/>
                <a:cs typeface="Agrandir"/>
                <a:sym typeface="Agrandir"/>
              </a:rPr>
              <a:t>Indication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1669992" y="4555167"/>
            <a:ext cx="935123" cy="4056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94"/>
              </a:lnSpc>
            </a:pPr>
            <a:r>
              <a:rPr lang="en-US" sz="2594" b="1" spc="-103">
                <a:solidFill>
                  <a:srgbClr val="000000"/>
                </a:solidFill>
                <a:latin typeface="Agrandir Bold"/>
                <a:ea typeface="Agrandir Bold"/>
                <a:cs typeface="Agrandir Bold"/>
                <a:sym typeface="Agrandir Bold"/>
              </a:rPr>
              <a:t>2024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1951170" y="3773096"/>
            <a:ext cx="4678229" cy="175958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10213" lvl="1" indent="-205106" algn="l">
              <a:lnSpc>
                <a:spcPts val="2660"/>
              </a:lnSpc>
              <a:buFont typeface="Arial"/>
              <a:buChar char="•"/>
            </a:pPr>
            <a:r>
              <a:rPr lang="en-US" sz="3200" spc="-76" dirty="0">
                <a:solidFill>
                  <a:srgbClr val="D8D8D8"/>
                </a:solidFill>
                <a:latin typeface="Poppins"/>
                <a:ea typeface="Poppins"/>
                <a:cs typeface="Poppins"/>
                <a:sym typeface="Poppins"/>
              </a:rPr>
              <a:t>Chronic Wounds</a:t>
            </a:r>
          </a:p>
          <a:p>
            <a:pPr marL="410213" lvl="1" indent="-205106" algn="l">
              <a:lnSpc>
                <a:spcPts val="2660"/>
              </a:lnSpc>
              <a:buFont typeface="Arial"/>
              <a:buChar char="•"/>
            </a:pPr>
            <a:r>
              <a:rPr lang="en-US" sz="3200" spc="-76" dirty="0">
                <a:solidFill>
                  <a:srgbClr val="D8D8D8"/>
                </a:solidFill>
                <a:latin typeface="Poppins"/>
                <a:ea typeface="Poppins"/>
                <a:cs typeface="Poppins"/>
                <a:sym typeface="Poppins"/>
              </a:rPr>
              <a:t>Pressure Sores</a:t>
            </a:r>
          </a:p>
          <a:p>
            <a:pPr marL="410213" lvl="1" indent="-205106" algn="l">
              <a:lnSpc>
                <a:spcPts val="2660"/>
              </a:lnSpc>
              <a:buFont typeface="Arial"/>
              <a:buChar char="•"/>
            </a:pPr>
            <a:r>
              <a:rPr lang="en-US" sz="3200" spc="-76" dirty="0">
                <a:solidFill>
                  <a:srgbClr val="D8D8D8"/>
                </a:solidFill>
                <a:latin typeface="Poppins"/>
                <a:ea typeface="Poppins"/>
                <a:cs typeface="Poppins"/>
                <a:sym typeface="Poppins"/>
              </a:rPr>
              <a:t>Infected Wounds</a:t>
            </a:r>
          </a:p>
          <a:p>
            <a:pPr marL="410213" lvl="1" indent="-205106" algn="l">
              <a:lnSpc>
                <a:spcPts val="2660"/>
              </a:lnSpc>
              <a:buFont typeface="Arial"/>
              <a:buChar char="•"/>
            </a:pPr>
            <a:r>
              <a:rPr lang="en-US" sz="3200" spc="-76" dirty="0">
                <a:solidFill>
                  <a:srgbClr val="D8D8D8"/>
                </a:solidFill>
                <a:latin typeface="Poppins"/>
                <a:ea typeface="Poppins"/>
                <a:cs typeface="Poppins"/>
                <a:sym typeface="Poppins"/>
              </a:rPr>
              <a:t>Diabetic Foot Ulcers</a:t>
            </a:r>
          </a:p>
          <a:p>
            <a:pPr marL="410213" lvl="1" indent="-205106" algn="l">
              <a:lnSpc>
                <a:spcPts val="2660"/>
              </a:lnSpc>
              <a:buFont typeface="Arial"/>
              <a:buChar char="•"/>
            </a:pPr>
            <a:r>
              <a:rPr lang="en-US" sz="3200" spc="-76" dirty="0">
                <a:solidFill>
                  <a:srgbClr val="D8D8D8"/>
                </a:solidFill>
                <a:latin typeface="Poppins"/>
                <a:ea typeface="Poppins"/>
                <a:cs typeface="Poppins"/>
                <a:sym typeface="Poppins"/>
              </a:rPr>
              <a:t>Predecessors</a:t>
            </a:r>
          </a:p>
        </p:txBody>
      </p:sp>
      <p:sp>
        <p:nvSpPr>
          <p:cNvPr id="34" name="TextBox 19">
            <a:extLst>
              <a:ext uri="{FF2B5EF4-FFF2-40B4-BE49-F238E27FC236}">
                <a16:creationId xmlns:a16="http://schemas.microsoft.com/office/drawing/2014/main" id="{12D0FF2E-7DCA-6586-042E-4FFEE5F9DECF}"/>
              </a:ext>
            </a:extLst>
          </p:cNvPr>
          <p:cNvSpPr txBox="1"/>
          <p:nvPr/>
        </p:nvSpPr>
        <p:spPr>
          <a:xfrm>
            <a:off x="9144000" y="1502633"/>
            <a:ext cx="9443922" cy="11714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584"/>
              </a:lnSpc>
            </a:pPr>
            <a:r>
              <a:rPr lang="en-US" sz="6000" spc="-383" dirty="0">
                <a:solidFill>
                  <a:srgbClr val="F6F6F6"/>
                </a:solidFill>
                <a:latin typeface="Agrandir"/>
                <a:ea typeface="Agrandir"/>
                <a:cs typeface="Agrandir"/>
                <a:sym typeface="Agrandir"/>
              </a:rPr>
              <a:t>Contraindications</a:t>
            </a:r>
          </a:p>
        </p:txBody>
      </p:sp>
      <p:sp>
        <p:nvSpPr>
          <p:cNvPr id="35" name="TextBox 30">
            <a:extLst>
              <a:ext uri="{FF2B5EF4-FFF2-40B4-BE49-F238E27FC236}">
                <a16:creationId xmlns:a16="http://schemas.microsoft.com/office/drawing/2014/main" id="{130A381C-D2D6-F85F-4963-597480D4D85D}"/>
              </a:ext>
            </a:extLst>
          </p:cNvPr>
          <p:cNvSpPr txBox="1"/>
          <p:nvPr/>
        </p:nvSpPr>
        <p:spPr>
          <a:xfrm>
            <a:off x="9927546" y="3773096"/>
            <a:ext cx="6409284" cy="175958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10213" lvl="1" indent="-205106" algn="l">
              <a:lnSpc>
                <a:spcPts val="2660"/>
              </a:lnSpc>
              <a:buFont typeface="Arial"/>
              <a:buChar char="•"/>
            </a:pPr>
            <a:r>
              <a:rPr lang="en-US" sz="3200" spc="-76" dirty="0">
                <a:solidFill>
                  <a:srgbClr val="D8D8D8"/>
                </a:solidFill>
                <a:latin typeface="Poppins"/>
                <a:ea typeface="Poppins"/>
                <a:cs typeface="Poppins"/>
                <a:sym typeface="Poppins"/>
              </a:rPr>
              <a:t>Cancerous wounds</a:t>
            </a:r>
          </a:p>
          <a:p>
            <a:pPr marL="410213" lvl="1" indent="-205106" algn="l">
              <a:lnSpc>
                <a:spcPts val="2660"/>
              </a:lnSpc>
              <a:buFont typeface="Arial"/>
              <a:buChar char="•"/>
            </a:pPr>
            <a:r>
              <a:rPr lang="en-US" sz="3200" spc="-76" dirty="0">
                <a:solidFill>
                  <a:srgbClr val="D8D8D8"/>
                </a:solidFill>
                <a:latin typeface="Poppins"/>
                <a:ea typeface="Poppins"/>
                <a:cs typeface="Poppins"/>
                <a:sym typeface="Poppins"/>
              </a:rPr>
              <a:t>Actively bleeding wounds</a:t>
            </a:r>
          </a:p>
          <a:p>
            <a:pPr marL="410213" lvl="1" indent="-205106" algn="l">
              <a:lnSpc>
                <a:spcPts val="2660"/>
              </a:lnSpc>
              <a:buFont typeface="Arial"/>
              <a:buChar char="•"/>
            </a:pPr>
            <a:r>
              <a:rPr lang="en-US" sz="3200" spc="-76" dirty="0">
                <a:solidFill>
                  <a:srgbClr val="D8D8D8"/>
                </a:solidFill>
                <a:latin typeface="Poppins"/>
                <a:ea typeface="Poppins"/>
                <a:cs typeface="Poppins"/>
                <a:sym typeface="Poppins"/>
              </a:rPr>
              <a:t>Exuding wounds</a:t>
            </a:r>
          </a:p>
          <a:p>
            <a:pPr marL="410213" lvl="1" indent="-205106" algn="l">
              <a:lnSpc>
                <a:spcPts val="2660"/>
              </a:lnSpc>
              <a:buFont typeface="Arial"/>
              <a:buChar char="•"/>
            </a:pPr>
            <a:r>
              <a:rPr lang="en-US" sz="3200" spc="-76" dirty="0">
                <a:solidFill>
                  <a:srgbClr val="D8D8D8"/>
                </a:solidFill>
                <a:latin typeface="Poppins"/>
                <a:ea typeface="Poppins"/>
                <a:cs typeface="Poppins"/>
                <a:sym typeface="Poppins"/>
              </a:rPr>
              <a:t>Necrotic wounds</a:t>
            </a:r>
          </a:p>
          <a:p>
            <a:pPr marL="410213" lvl="1" indent="-205106" algn="l">
              <a:lnSpc>
                <a:spcPts val="2660"/>
              </a:lnSpc>
              <a:buFont typeface="Arial"/>
              <a:buChar char="•"/>
            </a:pPr>
            <a:r>
              <a:rPr lang="en-US" sz="3200" spc="-76" dirty="0">
                <a:solidFill>
                  <a:srgbClr val="D8D8D8"/>
                </a:solidFill>
                <a:latin typeface="Poppins"/>
                <a:ea typeface="Poppins"/>
                <a:cs typeface="Poppins"/>
                <a:sym typeface="Poppins"/>
              </a:rPr>
              <a:t>Tunnel wounds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F5207EC-75E5-0B25-9520-22DC1C13F1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668F8F96-5D39-C6A3-91D9-3120712AAECD}"/>
              </a:ext>
            </a:extLst>
          </p:cNvPr>
          <p:cNvSpPr/>
          <p:nvPr/>
        </p:nvSpPr>
        <p:spPr>
          <a:xfrm rot="-7705605">
            <a:off x="-3202286" y="-1135564"/>
            <a:ext cx="14220834" cy="14203058"/>
          </a:xfrm>
          <a:custGeom>
            <a:avLst/>
            <a:gdLst/>
            <a:ahLst/>
            <a:cxnLst/>
            <a:rect l="l" t="t" r="r" b="b"/>
            <a:pathLst>
              <a:path w="14220834" h="14203058">
                <a:moveTo>
                  <a:pt x="0" y="0"/>
                </a:moveTo>
                <a:lnTo>
                  <a:pt x="14220834" y="0"/>
                </a:lnTo>
                <a:lnTo>
                  <a:pt x="14220834" y="14203058"/>
                </a:lnTo>
                <a:lnTo>
                  <a:pt x="0" y="1420305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399B32FC-6652-1183-28FA-10E759864302}"/>
              </a:ext>
            </a:extLst>
          </p:cNvPr>
          <p:cNvSpPr/>
          <p:nvPr/>
        </p:nvSpPr>
        <p:spPr>
          <a:xfrm rot="-9088373">
            <a:off x="2001925" y="4259597"/>
            <a:ext cx="13128058" cy="13966019"/>
          </a:xfrm>
          <a:custGeom>
            <a:avLst/>
            <a:gdLst/>
            <a:ahLst/>
            <a:cxnLst/>
            <a:rect l="l" t="t" r="r" b="b"/>
            <a:pathLst>
              <a:path w="13128058" h="13966019">
                <a:moveTo>
                  <a:pt x="0" y="0"/>
                </a:moveTo>
                <a:lnTo>
                  <a:pt x="13128058" y="0"/>
                </a:lnTo>
                <a:lnTo>
                  <a:pt x="13128058" y="13966019"/>
                </a:lnTo>
                <a:lnTo>
                  <a:pt x="0" y="1396601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5999"/>
            </a:blip>
            <a:stretch>
              <a:fillRect/>
            </a:stretch>
          </a:blipFill>
        </p:spPr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BA8D732A-FD2E-77B0-A83E-53D837E5D12A}"/>
              </a:ext>
            </a:extLst>
          </p:cNvPr>
          <p:cNvSpPr/>
          <p:nvPr/>
        </p:nvSpPr>
        <p:spPr>
          <a:xfrm rot="1794495">
            <a:off x="-4126685" y="-5644315"/>
            <a:ext cx="10589272" cy="11265182"/>
          </a:xfrm>
          <a:custGeom>
            <a:avLst/>
            <a:gdLst/>
            <a:ahLst/>
            <a:cxnLst/>
            <a:rect l="l" t="t" r="r" b="b"/>
            <a:pathLst>
              <a:path w="10589272" h="11265182">
                <a:moveTo>
                  <a:pt x="0" y="0"/>
                </a:moveTo>
                <a:lnTo>
                  <a:pt x="10589271" y="0"/>
                </a:lnTo>
                <a:lnTo>
                  <a:pt x="10589271" y="11265182"/>
                </a:lnTo>
                <a:lnTo>
                  <a:pt x="0" y="1126518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5000"/>
            </a:blip>
            <a:stretch>
              <a:fillRect/>
            </a:stretch>
          </a:blipFill>
        </p:spPr>
      </p:sp>
      <p:pic>
        <p:nvPicPr>
          <p:cNvPr id="13" name="Picture 13">
            <a:extLst>
              <a:ext uri="{FF2B5EF4-FFF2-40B4-BE49-F238E27FC236}">
                <a16:creationId xmlns:a16="http://schemas.microsoft.com/office/drawing/2014/main" id="{F4A66E21-19E1-75EA-4126-271F34413D8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028700" y="3830023"/>
            <a:ext cx="278501" cy="278501"/>
          </a:xfrm>
          <a:prstGeom prst="rect">
            <a:avLst/>
          </a:prstGeom>
        </p:spPr>
      </p:pic>
      <p:pic>
        <p:nvPicPr>
          <p:cNvPr id="14" name="Picture 14">
            <a:extLst>
              <a:ext uri="{FF2B5EF4-FFF2-40B4-BE49-F238E27FC236}">
                <a16:creationId xmlns:a16="http://schemas.microsoft.com/office/drawing/2014/main" id="{8C613E39-489E-205A-BF80-52D6A16677B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028700" y="5965965"/>
            <a:ext cx="278501" cy="278501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5A9A4437-AA19-1988-BC8E-13DD9EB0A747}"/>
              </a:ext>
            </a:extLst>
          </p:cNvPr>
          <p:cNvSpPr txBox="1"/>
          <p:nvPr/>
        </p:nvSpPr>
        <p:spPr>
          <a:xfrm>
            <a:off x="3013910" y="1972582"/>
            <a:ext cx="1226017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rtl="1"/>
            <a:r>
              <a:rPr lang="en-US" sz="4400" b="1" dirty="0">
                <a:solidFill>
                  <a:schemeClr val="bg1"/>
                </a:solidFill>
              </a:rPr>
              <a:t>History</a:t>
            </a:r>
            <a:endParaRPr lang="fa-IR" sz="4400" b="1" dirty="0">
              <a:solidFill>
                <a:schemeClr val="bg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AE6BAFE-FA29-4B8A-EEBD-91F9DE8A078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9149" y="3001754"/>
            <a:ext cx="11609699" cy="6512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656613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0596E38-93A4-2D9F-386E-EB3B90D5BD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05DAFE96-0B5B-EAE9-6BDA-826D64E029F3}"/>
              </a:ext>
            </a:extLst>
          </p:cNvPr>
          <p:cNvSpPr/>
          <p:nvPr/>
        </p:nvSpPr>
        <p:spPr>
          <a:xfrm rot="-7705605">
            <a:off x="-3202286" y="-1135564"/>
            <a:ext cx="14220834" cy="14203058"/>
          </a:xfrm>
          <a:custGeom>
            <a:avLst/>
            <a:gdLst/>
            <a:ahLst/>
            <a:cxnLst/>
            <a:rect l="l" t="t" r="r" b="b"/>
            <a:pathLst>
              <a:path w="14220834" h="14203058">
                <a:moveTo>
                  <a:pt x="0" y="0"/>
                </a:moveTo>
                <a:lnTo>
                  <a:pt x="14220834" y="0"/>
                </a:lnTo>
                <a:lnTo>
                  <a:pt x="14220834" y="14203058"/>
                </a:lnTo>
                <a:lnTo>
                  <a:pt x="0" y="1420305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9508C714-911A-6650-3D6D-55DCA29EB69B}"/>
              </a:ext>
            </a:extLst>
          </p:cNvPr>
          <p:cNvSpPr/>
          <p:nvPr/>
        </p:nvSpPr>
        <p:spPr>
          <a:xfrm rot="-9088373">
            <a:off x="2001925" y="4259597"/>
            <a:ext cx="13128058" cy="13966019"/>
          </a:xfrm>
          <a:custGeom>
            <a:avLst/>
            <a:gdLst/>
            <a:ahLst/>
            <a:cxnLst/>
            <a:rect l="l" t="t" r="r" b="b"/>
            <a:pathLst>
              <a:path w="13128058" h="13966019">
                <a:moveTo>
                  <a:pt x="0" y="0"/>
                </a:moveTo>
                <a:lnTo>
                  <a:pt x="13128058" y="0"/>
                </a:lnTo>
                <a:lnTo>
                  <a:pt x="13128058" y="13966019"/>
                </a:lnTo>
                <a:lnTo>
                  <a:pt x="0" y="1396601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5999"/>
            </a:blip>
            <a:stretch>
              <a:fillRect/>
            </a:stretch>
          </a:blipFill>
        </p:spPr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BFE70242-A355-F0D2-EDED-74C91E754CA8}"/>
              </a:ext>
            </a:extLst>
          </p:cNvPr>
          <p:cNvSpPr/>
          <p:nvPr/>
        </p:nvSpPr>
        <p:spPr>
          <a:xfrm rot="1794495">
            <a:off x="-4126685" y="-5644315"/>
            <a:ext cx="10589272" cy="11265182"/>
          </a:xfrm>
          <a:custGeom>
            <a:avLst/>
            <a:gdLst/>
            <a:ahLst/>
            <a:cxnLst/>
            <a:rect l="l" t="t" r="r" b="b"/>
            <a:pathLst>
              <a:path w="10589272" h="11265182">
                <a:moveTo>
                  <a:pt x="0" y="0"/>
                </a:moveTo>
                <a:lnTo>
                  <a:pt x="10589271" y="0"/>
                </a:lnTo>
                <a:lnTo>
                  <a:pt x="10589271" y="11265182"/>
                </a:lnTo>
                <a:lnTo>
                  <a:pt x="0" y="1126518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5000"/>
            </a:blip>
            <a:stretch>
              <a:fillRect/>
            </a:stretch>
          </a:blipFill>
        </p:spPr>
      </p:sp>
      <p:pic>
        <p:nvPicPr>
          <p:cNvPr id="13" name="Picture 13">
            <a:extLst>
              <a:ext uri="{FF2B5EF4-FFF2-40B4-BE49-F238E27FC236}">
                <a16:creationId xmlns:a16="http://schemas.microsoft.com/office/drawing/2014/main" id="{808A5EBE-74C5-542D-6769-65FEDE7BDA0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028700" y="3830023"/>
            <a:ext cx="278501" cy="278501"/>
          </a:xfrm>
          <a:prstGeom prst="rect">
            <a:avLst/>
          </a:prstGeom>
        </p:spPr>
      </p:pic>
      <p:pic>
        <p:nvPicPr>
          <p:cNvPr id="14" name="Picture 14">
            <a:extLst>
              <a:ext uri="{FF2B5EF4-FFF2-40B4-BE49-F238E27FC236}">
                <a16:creationId xmlns:a16="http://schemas.microsoft.com/office/drawing/2014/main" id="{874811B4-3093-F8E6-E2B9-E8C7341D056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028700" y="5965965"/>
            <a:ext cx="278501" cy="278501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BE815976-C18F-20F5-54C1-E9FC895E2880}"/>
              </a:ext>
            </a:extLst>
          </p:cNvPr>
          <p:cNvSpPr txBox="1"/>
          <p:nvPr/>
        </p:nvSpPr>
        <p:spPr>
          <a:xfrm>
            <a:off x="3013910" y="1972582"/>
            <a:ext cx="1226017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rtl="1"/>
            <a:r>
              <a:rPr lang="en-US" sz="4400" b="1" dirty="0">
                <a:solidFill>
                  <a:schemeClr val="bg1"/>
                </a:solidFill>
              </a:rPr>
              <a:t>History</a:t>
            </a:r>
            <a:endParaRPr lang="fa-IR" sz="4400" b="1" dirty="0">
              <a:solidFill>
                <a:schemeClr val="bg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2E31BEE-A2F8-1738-DED4-55304B822CC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9149" y="3001754"/>
            <a:ext cx="11609699" cy="6512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311050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07F6C61-5106-3CAE-2891-2C663542D1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E71CA3D4-6366-1095-0768-8EB1DFA35CBD}"/>
              </a:ext>
            </a:extLst>
          </p:cNvPr>
          <p:cNvSpPr/>
          <p:nvPr/>
        </p:nvSpPr>
        <p:spPr>
          <a:xfrm rot="-7705605">
            <a:off x="-3202286" y="-1135564"/>
            <a:ext cx="14220834" cy="14203058"/>
          </a:xfrm>
          <a:custGeom>
            <a:avLst/>
            <a:gdLst/>
            <a:ahLst/>
            <a:cxnLst/>
            <a:rect l="l" t="t" r="r" b="b"/>
            <a:pathLst>
              <a:path w="14220834" h="14203058">
                <a:moveTo>
                  <a:pt x="0" y="0"/>
                </a:moveTo>
                <a:lnTo>
                  <a:pt x="14220834" y="0"/>
                </a:lnTo>
                <a:lnTo>
                  <a:pt x="14220834" y="14203058"/>
                </a:lnTo>
                <a:lnTo>
                  <a:pt x="0" y="1420305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FCF83793-4B64-2A3F-572B-75BE3946DBE0}"/>
              </a:ext>
            </a:extLst>
          </p:cNvPr>
          <p:cNvSpPr/>
          <p:nvPr/>
        </p:nvSpPr>
        <p:spPr>
          <a:xfrm rot="-9088373">
            <a:off x="2001925" y="4259597"/>
            <a:ext cx="13128058" cy="13966019"/>
          </a:xfrm>
          <a:custGeom>
            <a:avLst/>
            <a:gdLst/>
            <a:ahLst/>
            <a:cxnLst/>
            <a:rect l="l" t="t" r="r" b="b"/>
            <a:pathLst>
              <a:path w="13128058" h="13966019">
                <a:moveTo>
                  <a:pt x="0" y="0"/>
                </a:moveTo>
                <a:lnTo>
                  <a:pt x="13128058" y="0"/>
                </a:lnTo>
                <a:lnTo>
                  <a:pt x="13128058" y="13966019"/>
                </a:lnTo>
                <a:lnTo>
                  <a:pt x="0" y="1396601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5999"/>
            </a:blip>
            <a:stretch>
              <a:fillRect/>
            </a:stretch>
          </a:blipFill>
        </p:spPr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D2D5074D-F748-7377-CC9D-8403F8019719}"/>
              </a:ext>
            </a:extLst>
          </p:cNvPr>
          <p:cNvSpPr/>
          <p:nvPr/>
        </p:nvSpPr>
        <p:spPr>
          <a:xfrm rot="1794495">
            <a:off x="-4126685" y="-5644315"/>
            <a:ext cx="10589272" cy="11265182"/>
          </a:xfrm>
          <a:custGeom>
            <a:avLst/>
            <a:gdLst/>
            <a:ahLst/>
            <a:cxnLst/>
            <a:rect l="l" t="t" r="r" b="b"/>
            <a:pathLst>
              <a:path w="10589272" h="11265182">
                <a:moveTo>
                  <a:pt x="0" y="0"/>
                </a:moveTo>
                <a:lnTo>
                  <a:pt x="10589271" y="0"/>
                </a:lnTo>
                <a:lnTo>
                  <a:pt x="10589271" y="11265182"/>
                </a:lnTo>
                <a:lnTo>
                  <a:pt x="0" y="1126518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5000"/>
            </a:blip>
            <a:stretch>
              <a:fillRect/>
            </a:stretch>
          </a:blipFill>
        </p:spPr>
      </p:sp>
      <p:pic>
        <p:nvPicPr>
          <p:cNvPr id="13" name="Picture 13">
            <a:extLst>
              <a:ext uri="{FF2B5EF4-FFF2-40B4-BE49-F238E27FC236}">
                <a16:creationId xmlns:a16="http://schemas.microsoft.com/office/drawing/2014/main" id="{6F8E58C4-EC16-0E6C-D6D0-E3A0E6A044A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028700" y="3830023"/>
            <a:ext cx="278501" cy="278501"/>
          </a:xfrm>
          <a:prstGeom prst="rect">
            <a:avLst/>
          </a:prstGeom>
        </p:spPr>
      </p:pic>
      <p:pic>
        <p:nvPicPr>
          <p:cNvPr id="14" name="Picture 14">
            <a:extLst>
              <a:ext uri="{FF2B5EF4-FFF2-40B4-BE49-F238E27FC236}">
                <a16:creationId xmlns:a16="http://schemas.microsoft.com/office/drawing/2014/main" id="{DB6BE6ED-B5E9-1A59-6533-A62872AC899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028700" y="5965965"/>
            <a:ext cx="278501" cy="278501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2EFC1C5F-53C2-8AFF-69FC-57DC29D949E9}"/>
              </a:ext>
            </a:extLst>
          </p:cNvPr>
          <p:cNvSpPr txBox="1"/>
          <p:nvPr/>
        </p:nvSpPr>
        <p:spPr>
          <a:xfrm>
            <a:off x="3013910" y="1972582"/>
            <a:ext cx="1226017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rtl="1"/>
            <a:r>
              <a:rPr lang="en-US" sz="4400" b="1" dirty="0">
                <a:solidFill>
                  <a:schemeClr val="bg1"/>
                </a:solidFill>
              </a:rPr>
              <a:t>History</a:t>
            </a:r>
            <a:endParaRPr lang="fa-IR" sz="4400" b="1" dirty="0">
              <a:solidFill>
                <a:schemeClr val="bg1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BD670FC-48A3-9FAE-98E1-D109D4DA8D0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2049" y="3217963"/>
            <a:ext cx="10923899" cy="6128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078482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4124422">
            <a:off x="4264679" y="-5131551"/>
            <a:ext cx="15504871" cy="15485490"/>
          </a:xfrm>
          <a:custGeom>
            <a:avLst/>
            <a:gdLst/>
            <a:ahLst/>
            <a:cxnLst/>
            <a:rect l="l" t="t" r="r" b="b"/>
            <a:pathLst>
              <a:path w="15504871" h="15485490">
                <a:moveTo>
                  <a:pt x="0" y="0"/>
                </a:moveTo>
                <a:lnTo>
                  <a:pt x="15504871" y="0"/>
                </a:lnTo>
                <a:lnTo>
                  <a:pt x="15504871" y="15485490"/>
                </a:lnTo>
                <a:lnTo>
                  <a:pt x="0" y="1548549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9088373">
            <a:off x="9754750" y="1418968"/>
            <a:ext cx="13128058" cy="13966019"/>
          </a:xfrm>
          <a:custGeom>
            <a:avLst/>
            <a:gdLst/>
            <a:ahLst/>
            <a:cxnLst/>
            <a:rect l="l" t="t" r="r" b="b"/>
            <a:pathLst>
              <a:path w="13128058" h="13966019">
                <a:moveTo>
                  <a:pt x="0" y="0"/>
                </a:moveTo>
                <a:lnTo>
                  <a:pt x="13128058" y="0"/>
                </a:lnTo>
                <a:lnTo>
                  <a:pt x="13128058" y="13966019"/>
                </a:lnTo>
                <a:lnTo>
                  <a:pt x="0" y="1396601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5999"/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1794495">
            <a:off x="-2008323" y="-4836870"/>
            <a:ext cx="10589272" cy="11265182"/>
          </a:xfrm>
          <a:custGeom>
            <a:avLst/>
            <a:gdLst/>
            <a:ahLst/>
            <a:cxnLst/>
            <a:rect l="l" t="t" r="r" b="b"/>
            <a:pathLst>
              <a:path w="10589272" h="11265182">
                <a:moveTo>
                  <a:pt x="0" y="0"/>
                </a:moveTo>
                <a:lnTo>
                  <a:pt x="10589271" y="0"/>
                </a:lnTo>
                <a:lnTo>
                  <a:pt x="10589271" y="11265182"/>
                </a:lnTo>
                <a:lnTo>
                  <a:pt x="0" y="1126518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5000"/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1093309" y="4013486"/>
            <a:ext cx="12066307" cy="2061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7962"/>
              </a:lnSpc>
            </a:pPr>
            <a:r>
              <a:rPr lang="en-US" sz="8000" spc="-718" dirty="0">
                <a:solidFill>
                  <a:srgbClr val="F6F6F6"/>
                </a:solidFill>
                <a:latin typeface="Agrandir"/>
                <a:ea typeface="Agrandir"/>
                <a:cs typeface="Agrandir"/>
                <a:sym typeface="Agrandir"/>
              </a:rPr>
              <a:t>Thank You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1E5CEAB-37B4-091C-6E6C-A3BF8782B8F9}"/>
              </a:ext>
            </a:extLst>
          </p:cNvPr>
          <p:cNvSpPr txBox="1"/>
          <p:nvPr/>
        </p:nvSpPr>
        <p:spPr>
          <a:xfrm>
            <a:off x="2505759" y="1918697"/>
            <a:ext cx="14774778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a-IR" sz="2800" dirty="0" err="1">
                <a:solidFill>
                  <a:schemeClr val="bg1"/>
                </a:solidFill>
              </a:rPr>
              <a:t>Every</a:t>
            </a:r>
            <a:r>
              <a:rPr lang="fa-IR" sz="2800" dirty="0">
                <a:solidFill>
                  <a:schemeClr val="bg1"/>
                </a:solidFill>
              </a:rPr>
              <a:t> </a:t>
            </a:r>
            <a:r>
              <a:rPr lang="fa-IR" sz="2800" dirty="0" err="1">
                <a:solidFill>
                  <a:schemeClr val="bg1"/>
                </a:solidFill>
              </a:rPr>
              <a:t>great</a:t>
            </a:r>
            <a:r>
              <a:rPr lang="fa-IR" sz="2800" dirty="0">
                <a:solidFill>
                  <a:schemeClr val="bg1"/>
                </a:solidFill>
              </a:rPr>
              <a:t> </a:t>
            </a:r>
            <a:r>
              <a:rPr lang="fa-IR" sz="2800" dirty="0" err="1">
                <a:solidFill>
                  <a:schemeClr val="bg1"/>
                </a:solidFill>
              </a:rPr>
              <a:t>advance</a:t>
            </a:r>
            <a:r>
              <a:rPr lang="fa-IR" sz="2800" dirty="0">
                <a:solidFill>
                  <a:schemeClr val="bg1"/>
                </a:solidFill>
              </a:rPr>
              <a:t> </a:t>
            </a:r>
            <a:r>
              <a:rPr lang="fa-IR" sz="2800" dirty="0" err="1">
                <a:solidFill>
                  <a:schemeClr val="bg1"/>
                </a:solidFill>
              </a:rPr>
              <a:t>in</a:t>
            </a:r>
            <a:r>
              <a:rPr lang="fa-IR" sz="2800" dirty="0">
                <a:solidFill>
                  <a:schemeClr val="bg1"/>
                </a:solidFill>
              </a:rPr>
              <a:t> </a:t>
            </a:r>
            <a:r>
              <a:rPr lang="fa-IR" sz="2800" dirty="0" err="1">
                <a:solidFill>
                  <a:schemeClr val="bg1"/>
                </a:solidFill>
              </a:rPr>
              <a:t>science</a:t>
            </a:r>
            <a:r>
              <a:rPr lang="fa-IR" sz="2800" dirty="0">
                <a:solidFill>
                  <a:schemeClr val="bg1"/>
                </a:solidFill>
              </a:rPr>
              <a:t> </a:t>
            </a:r>
            <a:r>
              <a:rPr lang="fa-IR" sz="2800" dirty="0" err="1">
                <a:solidFill>
                  <a:schemeClr val="bg1"/>
                </a:solidFill>
              </a:rPr>
              <a:t>has</a:t>
            </a:r>
            <a:r>
              <a:rPr lang="fa-IR" sz="2800" dirty="0">
                <a:solidFill>
                  <a:schemeClr val="bg1"/>
                </a:solidFill>
              </a:rPr>
              <a:t> </a:t>
            </a:r>
            <a:r>
              <a:rPr lang="fa-IR" sz="2800" dirty="0" err="1">
                <a:solidFill>
                  <a:schemeClr val="bg1"/>
                </a:solidFill>
              </a:rPr>
              <a:t>been</a:t>
            </a:r>
            <a:r>
              <a:rPr lang="fa-IR" sz="2800" dirty="0">
                <a:solidFill>
                  <a:schemeClr val="bg1"/>
                </a:solidFill>
              </a:rPr>
              <a:t> </a:t>
            </a:r>
            <a:r>
              <a:rPr lang="fa-IR" sz="2800" dirty="0" err="1">
                <a:solidFill>
                  <a:schemeClr val="bg1"/>
                </a:solidFill>
              </a:rPr>
              <a:t>the</a:t>
            </a:r>
            <a:r>
              <a:rPr lang="fa-IR" sz="2800" dirty="0">
                <a:solidFill>
                  <a:schemeClr val="bg1"/>
                </a:solidFill>
              </a:rPr>
              <a:t> </a:t>
            </a:r>
            <a:r>
              <a:rPr lang="fa-IR" sz="2800" dirty="0" err="1">
                <a:solidFill>
                  <a:schemeClr val="bg1"/>
                </a:solidFill>
              </a:rPr>
              <a:t>result</a:t>
            </a:r>
            <a:r>
              <a:rPr lang="fa-IR" sz="2800" dirty="0">
                <a:solidFill>
                  <a:schemeClr val="bg1"/>
                </a:solidFill>
              </a:rPr>
              <a:t> </a:t>
            </a:r>
            <a:r>
              <a:rPr lang="fa-IR" sz="2800" dirty="0" err="1">
                <a:solidFill>
                  <a:schemeClr val="bg1"/>
                </a:solidFill>
              </a:rPr>
              <a:t>of</a:t>
            </a:r>
            <a:r>
              <a:rPr lang="fa-IR" sz="2800" dirty="0">
                <a:solidFill>
                  <a:schemeClr val="bg1"/>
                </a:solidFill>
              </a:rPr>
              <a:t> </a:t>
            </a:r>
            <a:r>
              <a:rPr lang="fa-IR" sz="2800" dirty="0" err="1">
                <a:solidFill>
                  <a:schemeClr val="bg1"/>
                </a:solidFill>
              </a:rPr>
              <a:t>the</a:t>
            </a:r>
            <a:r>
              <a:rPr lang="fa-IR" sz="2800" dirty="0">
                <a:solidFill>
                  <a:schemeClr val="bg1"/>
                </a:solidFill>
              </a:rPr>
              <a:t> </a:t>
            </a:r>
            <a:r>
              <a:rPr lang="fa-IR" sz="2800" dirty="0" err="1">
                <a:solidFill>
                  <a:schemeClr val="bg1"/>
                </a:solidFill>
              </a:rPr>
              <a:t>courage</a:t>
            </a:r>
            <a:r>
              <a:rPr lang="fa-IR" sz="2800" dirty="0">
                <a:solidFill>
                  <a:schemeClr val="bg1"/>
                </a:solidFill>
              </a:rPr>
              <a:t> </a:t>
            </a:r>
            <a:r>
              <a:rPr lang="fa-IR" sz="2800" dirty="0" err="1">
                <a:solidFill>
                  <a:schemeClr val="bg1"/>
                </a:solidFill>
              </a:rPr>
              <a:t>to</a:t>
            </a:r>
            <a:r>
              <a:rPr lang="fa-IR" sz="2800" dirty="0">
                <a:solidFill>
                  <a:schemeClr val="bg1"/>
                </a:solidFill>
              </a:rPr>
              <a:t> </a:t>
            </a:r>
            <a:r>
              <a:rPr lang="fa-IR" sz="2800" dirty="0" err="1">
                <a:solidFill>
                  <a:schemeClr val="bg1"/>
                </a:solidFill>
              </a:rPr>
              <a:t>imagine</a:t>
            </a:r>
            <a:r>
              <a:rPr lang="fa-IR" sz="2800" dirty="0">
                <a:solidFill>
                  <a:schemeClr val="bg1"/>
                </a:solidFill>
              </a:rPr>
              <a:t> </a:t>
            </a:r>
            <a:r>
              <a:rPr lang="fa-IR" sz="2800" dirty="0" err="1">
                <a:solidFill>
                  <a:schemeClr val="bg1"/>
                </a:solidFill>
              </a:rPr>
              <a:t>something</a:t>
            </a:r>
            <a:r>
              <a:rPr lang="fa-IR" sz="2800" dirty="0">
                <a:solidFill>
                  <a:schemeClr val="bg1"/>
                </a:solidFill>
              </a:rPr>
              <a:t> </a:t>
            </a:r>
            <a:r>
              <a:rPr lang="fa-IR" sz="2800" dirty="0" err="1">
                <a:solidFill>
                  <a:schemeClr val="bg1"/>
                </a:solidFill>
              </a:rPr>
              <a:t>new</a:t>
            </a:r>
            <a:r>
              <a:rPr lang="fa-IR" sz="2800" dirty="0">
                <a:solidFill>
                  <a:schemeClr val="bg1"/>
                </a:solidFill>
              </a:rPr>
              <a:t>!</a:t>
            </a:r>
          </a:p>
          <a:p>
            <a:endParaRPr lang="fa-IR" sz="2800" dirty="0">
              <a:solidFill>
                <a:schemeClr val="bg1"/>
              </a:solidFill>
            </a:endParaRPr>
          </a:p>
          <a:p>
            <a:r>
              <a:rPr lang="fa-IR" sz="2800" dirty="0">
                <a:solidFill>
                  <a:schemeClr val="bg1"/>
                </a:solidFill>
              </a:rPr>
              <a:t>“</a:t>
            </a:r>
            <a:r>
              <a:rPr lang="fa-IR" sz="2800" dirty="0" err="1">
                <a:solidFill>
                  <a:schemeClr val="bg1"/>
                </a:solidFill>
              </a:rPr>
              <a:t>John</a:t>
            </a:r>
            <a:r>
              <a:rPr lang="fa-IR" sz="2800" dirty="0">
                <a:solidFill>
                  <a:schemeClr val="bg1"/>
                </a:solidFill>
              </a:rPr>
              <a:t> </a:t>
            </a:r>
            <a:r>
              <a:rPr lang="fa-IR" sz="2800" dirty="0" err="1">
                <a:solidFill>
                  <a:schemeClr val="bg1"/>
                </a:solidFill>
              </a:rPr>
              <a:t>Dewey</a:t>
            </a:r>
            <a:r>
              <a:rPr lang="fa-IR" sz="2800" dirty="0">
                <a:solidFill>
                  <a:schemeClr val="bg1"/>
                </a:solidFill>
              </a:rPr>
              <a:t>”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109</TotalTime>
  <Words>89</Words>
  <Application>Microsoft Office PowerPoint</Application>
  <PresentationFormat>Custom</PresentationFormat>
  <Paragraphs>38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7" baseType="lpstr">
      <vt:lpstr>Poppins</vt:lpstr>
      <vt:lpstr>B Titr</vt:lpstr>
      <vt:lpstr>Arial Black</vt:lpstr>
      <vt:lpstr>Agrandir</vt:lpstr>
      <vt:lpstr>Agrandir Bold</vt:lpstr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Black and Green Gradient Minimalist Professional Business Presentation</dc:title>
  <dc:creator>LENOVO</dc:creator>
  <cp:lastModifiedBy>Abolfazl Khanverdi</cp:lastModifiedBy>
  <cp:revision>3</cp:revision>
  <dcterms:created xsi:type="dcterms:W3CDTF">2006-08-16T00:00:00Z</dcterms:created>
  <dcterms:modified xsi:type="dcterms:W3CDTF">2024-12-08T13:16:46Z</dcterms:modified>
  <dc:identifier>DAGYmCCaNFk</dc:identifier>
</cp:coreProperties>
</file>