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5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8" r:id="rId4"/>
    <p:sldId id="259" r:id="rId5"/>
    <p:sldId id="288" r:id="rId6"/>
    <p:sldId id="289" r:id="rId7"/>
    <p:sldId id="290" r:id="rId8"/>
    <p:sldId id="268" r:id="rId9"/>
    <p:sldId id="291" r:id="rId10"/>
    <p:sldId id="292" r:id="rId11"/>
    <p:sldId id="293" r:id="rId12"/>
    <p:sldId id="275" r:id="rId13"/>
  </p:sldIdLst>
  <p:sldSz cx="9144000" cy="5143500" type="screen16x9"/>
  <p:notesSz cx="6858000" cy="9144000"/>
  <p:embeddedFontLst>
    <p:embeddedFont>
      <p:font typeface="Arial Unicode MS" panose="020B0604020202020204" pitchFamily="34" charset="-128"/>
      <p:regular r:id="rId16"/>
    </p:embeddedFont>
    <p:embeddedFont>
      <p:font typeface="Anton" panose="02000000000000000000" pitchFamily="2" charset="0"/>
      <p:regular r:id="rId17"/>
    </p:embeddedFont>
    <p:embeddedFont>
      <p:font typeface="B Nazanin" pitchFamily="2" charset="-78"/>
      <p:regular r:id="rId18"/>
      <p:bold r:id="rId19"/>
    </p:embeddedFont>
    <p:embeddedFont>
      <p:font typeface="B Titr" pitchFamily="2" charset="-78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Fira Sans Extra Condensed" panose="020B0503050000020004" pitchFamily="34" charset="0"/>
      <p:regular r:id="rId27"/>
      <p:bold r:id="rId28"/>
    </p:embeddedFont>
    <p:embeddedFont>
      <p:font typeface="Josefin Slab" pitchFamily="2" charset="0"/>
      <p:regular r:id="rId29"/>
      <p:bold r:id="rId30"/>
      <p:italic r:id="rId31"/>
      <p:boldItalic r:id="rId32"/>
    </p:embeddedFont>
    <p:embeddedFont>
      <p:font typeface="Proxima Nova Semibold" panose="020B0604020202020204" pitchFamily="34" charset="0"/>
      <p:regular r:id="rId33"/>
      <p:bold r:id="rId34"/>
      <p:bold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Shabnam" panose="020B0603030804020204" pitchFamily="34" charset="-78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42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0A0"/>
    <a:srgbClr val="FCBF4A"/>
    <a:srgbClr val="2D406A"/>
    <a:srgbClr val="FDDEA1"/>
    <a:srgbClr val="FFFFFF"/>
    <a:srgbClr val="FDD88D"/>
    <a:srgbClr val="35385D"/>
    <a:srgbClr val="68D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5033" autoAdjust="0"/>
  </p:normalViewPr>
  <p:slideViewPr>
    <p:cSldViewPr snapToGrid="0">
      <p:cViewPr varScale="1">
        <p:scale>
          <a:sx n="110" d="100"/>
          <a:sy n="110" d="100"/>
        </p:scale>
        <p:origin x="581" y="77"/>
      </p:cViewPr>
      <p:guideLst>
        <p:guide orient="horz" pos="44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9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font" Target="fonts/font3.fntdata" /><Relationship Id="rId26" Type="http://schemas.openxmlformats.org/officeDocument/2006/relationships/font" Target="fonts/font11.fntdata" /><Relationship Id="rId39" Type="http://schemas.openxmlformats.org/officeDocument/2006/relationships/font" Target="fonts/font24.fntdata" /><Relationship Id="rId3" Type="http://schemas.openxmlformats.org/officeDocument/2006/relationships/slide" Target="slides/slide1.xml" /><Relationship Id="rId21" Type="http://schemas.openxmlformats.org/officeDocument/2006/relationships/font" Target="fonts/font6.fntdata" /><Relationship Id="rId34" Type="http://schemas.openxmlformats.org/officeDocument/2006/relationships/font" Target="fonts/font19.fntdata" /><Relationship Id="rId42" Type="http://schemas.openxmlformats.org/officeDocument/2006/relationships/presProps" Target="presProp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font" Target="fonts/font2.fntdata" /><Relationship Id="rId25" Type="http://schemas.openxmlformats.org/officeDocument/2006/relationships/font" Target="fonts/font10.fntdata" /><Relationship Id="rId33" Type="http://schemas.openxmlformats.org/officeDocument/2006/relationships/font" Target="fonts/font18.fntdata" /><Relationship Id="rId38" Type="http://schemas.openxmlformats.org/officeDocument/2006/relationships/font" Target="fonts/font23.fntdata" /><Relationship Id="rId2" Type="http://schemas.openxmlformats.org/officeDocument/2006/relationships/slideMaster" Target="slideMasters/slideMaster2.xml" /><Relationship Id="rId16" Type="http://schemas.openxmlformats.org/officeDocument/2006/relationships/font" Target="fonts/font1.fntdata" /><Relationship Id="rId20" Type="http://schemas.openxmlformats.org/officeDocument/2006/relationships/font" Target="fonts/font5.fntdata" /><Relationship Id="rId29" Type="http://schemas.openxmlformats.org/officeDocument/2006/relationships/font" Target="fonts/font14.fntdata" /><Relationship Id="rId41" Type="http://schemas.openxmlformats.org/officeDocument/2006/relationships/font" Target="fonts/font26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font" Target="fonts/font9.fntdata" /><Relationship Id="rId32" Type="http://schemas.openxmlformats.org/officeDocument/2006/relationships/font" Target="fonts/font17.fntdata" /><Relationship Id="rId37" Type="http://schemas.openxmlformats.org/officeDocument/2006/relationships/font" Target="fonts/font22.fntdata" /><Relationship Id="rId40" Type="http://schemas.openxmlformats.org/officeDocument/2006/relationships/font" Target="fonts/font25.fntdata" /><Relationship Id="rId45" Type="http://schemas.openxmlformats.org/officeDocument/2006/relationships/tableStyles" Target="tableStyles.xml" /><Relationship Id="rId5" Type="http://schemas.openxmlformats.org/officeDocument/2006/relationships/slide" Target="slides/slide3.xml" /><Relationship Id="rId15" Type="http://schemas.openxmlformats.org/officeDocument/2006/relationships/handoutMaster" Target="handoutMasters/handoutMaster1.xml" /><Relationship Id="rId23" Type="http://schemas.openxmlformats.org/officeDocument/2006/relationships/font" Target="fonts/font8.fntdata" /><Relationship Id="rId28" Type="http://schemas.openxmlformats.org/officeDocument/2006/relationships/font" Target="fonts/font13.fntdata" /><Relationship Id="rId36" Type="http://schemas.openxmlformats.org/officeDocument/2006/relationships/font" Target="fonts/font21.fntdata" /><Relationship Id="rId10" Type="http://schemas.openxmlformats.org/officeDocument/2006/relationships/slide" Target="slides/slide8.xml" /><Relationship Id="rId19" Type="http://schemas.openxmlformats.org/officeDocument/2006/relationships/font" Target="fonts/font4.fntdata" /><Relationship Id="rId31" Type="http://schemas.openxmlformats.org/officeDocument/2006/relationships/font" Target="fonts/font16.fntdata" /><Relationship Id="rId44" Type="http://schemas.openxmlformats.org/officeDocument/2006/relationships/theme" Target="theme/theme1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notesMaster" Target="notesMasters/notesMaster1.xml" /><Relationship Id="rId22" Type="http://schemas.openxmlformats.org/officeDocument/2006/relationships/font" Target="fonts/font7.fntdata" /><Relationship Id="rId27" Type="http://schemas.openxmlformats.org/officeDocument/2006/relationships/font" Target="fonts/font12.fntdata" /><Relationship Id="rId30" Type="http://schemas.openxmlformats.org/officeDocument/2006/relationships/font" Target="fonts/font15.fntdata" /><Relationship Id="rId35" Type="http://schemas.openxmlformats.org/officeDocument/2006/relationships/font" Target="fonts/font20.fntdata" /><Relationship Id="rId43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20642AC-19EE-4373-83EC-28002D28108B}" type="datetimeFigureOut">
              <a:rPr lang="fa-IR" smtClean="0"/>
              <a:t>27/06/1446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75501AA-474C-40C0-A263-64917DAA92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910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g50c4f343e3_0_3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4" name="Google Shape;4004;g50c4f343e3_0_3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2.xml" /><Relationship Id="rId4" Type="http://schemas.openxmlformats.org/officeDocument/2006/relationships/image" Target="../media/image3.png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218258" y="0"/>
            <a:ext cx="5925780" cy="451120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014474" y="4198424"/>
            <a:ext cx="6129578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3421887" cy="5143501"/>
          </a:xfrm>
          <a:custGeom>
            <a:avLst/>
            <a:gdLst/>
            <a:ahLst/>
            <a:cxnLst/>
            <a:rect l="l" t="t" r="r" b="b"/>
            <a:pathLst>
              <a:path w="36436" h="101907" extrusionOk="0">
                <a:moveTo>
                  <a:pt x="0" y="0"/>
                </a:moveTo>
                <a:lnTo>
                  <a:pt x="0" y="101906"/>
                </a:lnTo>
                <a:lnTo>
                  <a:pt x="36435" y="101906"/>
                </a:lnTo>
                <a:lnTo>
                  <a:pt x="36435" y="0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hasCustomPrompt="1"/>
          </p:nvPr>
        </p:nvSpPr>
        <p:spPr>
          <a:xfrm>
            <a:off x="3725175" y="1313234"/>
            <a:ext cx="5048700" cy="7324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360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>
            <a:r>
              <a:rPr lang="fa-IR" dirty="0"/>
              <a:t>عنوان قالب پاورپوینت شیمی</a:t>
            </a:r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 hasCustomPrompt="1"/>
          </p:nvPr>
        </p:nvSpPr>
        <p:spPr>
          <a:xfrm>
            <a:off x="4835295" y="2094652"/>
            <a:ext cx="28725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 baseline="0">
                <a:solidFill>
                  <a:srgbClr val="68D5D2"/>
                </a:solidFill>
                <a:cs typeface="B Titr" panose="00000700000000000000" pitchFamily="2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r>
              <a:rPr lang="fa-IR" dirty="0"/>
              <a:t>توضیح یا عبارتی کوتاه</a:t>
            </a:r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5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 preserve="1" userDrawn="1">
  <p:cSld name="1_Title + text 2">
    <p:bg>
      <p:bgPr>
        <a:solidFill>
          <a:srgbClr val="30A0A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;p4"/>
          <p:cNvSpPr/>
          <p:nvPr userDrawn="1"/>
        </p:nvSpPr>
        <p:spPr>
          <a:xfrm>
            <a:off x="7860400" y="0"/>
            <a:ext cx="771000" cy="5143500"/>
          </a:xfrm>
          <a:prstGeom prst="rect">
            <a:avLst/>
          </a:pr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74279" y="614363"/>
            <a:ext cx="1820863" cy="1466850"/>
          </a:xfrm>
          <a:prstGeom prst="rect">
            <a:avLst/>
          </a:prstGeom>
        </p:spPr>
        <p:txBody>
          <a:bodyPr/>
          <a:lstStyle>
            <a:lvl1pPr marL="0" indent="0" algn="ctr" rtl="1">
              <a:buNone/>
              <a:defRPr sz="3600" baseline="0">
                <a:solidFill>
                  <a:srgbClr val="FCBF4A"/>
                </a:solidFill>
                <a:cs typeface="B Titr" panose="00000700000000000000" pitchFamily="2" charset="-78"/>
              </a:defRPr>
            </a:lvl1pPr>
          </a:lstStyle>
          <a:p>
            <a:pPr lvl="0"/>
            <a:r>
              <a:rPr lang="fa-IR" dirty="0"/>
              <a:t>عنوان را بنویسید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033337" y="1070811"/>
            <a:ext cx="4547937" cy="2791326"/>
          </a:xfrm>
          <a:prstGeom prst="rect">
            <a:avLst/>
          </a:prstGeom>
        </p:spPr>
        <p:txBody>
          <a:bodyPr/>
          <a:lstStyle>
            <a:lvl1pPr marL="438150" indent="-285750" algn="just" rtl="1">
              <a:buFont typeface="Arial" panose="020B0604020202020204" pitchFamily="34" charset="0"/>
              <a:buChar char="•"/>
              <a:defRPr sz="2000" b="1" baseline="0">
                <a:solidFill>
                  <a:schemeClr val="bg1"/>
                </a:solidFill>
                <a:cs typeface="B Nazanin" panose="00000400000000000000" pitchFamily="2" charset="-78"/>
              </a:defRPr>
            </a:lvl1pPr>
            <a:lvl2pPr algn="r" rtl="1">
              <a:defRPr sz="2000" b="1">
                <a:solidFill>
                  <a:schemeClr val="bg1"/>
                </a:solidFill>
                <a:cs typeface="B Nazanin" panose="00000400000000000000" pitchFamily="2" charset="-78"/>
              </a:defRPr>
            </a:lvl2pPr>
            <a:lvl3pPr algn="just" rtl="1">
              <a:defRPr sz="1800" b="1">
                <a:solidFill>
                  <a:schemeClr val="bg1"/>
                </a:solidFill>
                <a:cs typeface="B Nazanin" panose="00000400000000000000" pitchFamily="2" charset="-78"/>
              </a:defRPr>
            </a:lvl3pPr>
          </a:lstStyle>
          <a:p>
            <a:pPr lvl="0"/>
            <a:r>
              <a:rPr lang="fa-IR" dirty="0"/>
              <a:t>متن را بنویسید</a:t>
            </a:r>
          </a:p>
          <a:p>
            <a:pPr lvl="1"/>
            <a:r>
              <a:rPr lang="fa-IR" dirty="0"/>
              <a:t>زیر متن اول</a:t>
            </a:r>
          </a:p>
          <a:p>
            <a:pPr lvl="2"/>
            <a:r>
              <a:rPr lang="fa-IR" dirty="0"/>
              <a:t>زیر متن دوم</a:t>
            </a:r>
          </a:p>
        </p:txBody>
      </p:sp>
    </p:spTree>
    <p:extLst>
      <p:ext uri="{BB962C8B-B14F-4D97-AF65-F5344CB8AC3E}">
        <p14:creationId xmlns:p14="http://schemas.microsoft.com/office/powerpoint/2010/main" val="282243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rashasite.ir"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/>
          <a:srcRect t="24615" r="36874"/>
          <a:stretch/>
        </p:blipFill>
        <p:spPr>
          <a:xfrm>
            <a:off x="8001001" y="0"/>
            <a:ext cx="1145336" cy="1167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10" y="92990"/>
            <a:ext cx="856044" cy="702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9464C0-505F-C52C-99A7-5C825E7C72A9}"/>
              </a:ext>
            </a:extLst>
          </p:cNvPr>
          <p:cNvSpPr txBox="1"/>
          <p:nvPr userDrawn="1"/>
        </p:nvSpPr>
        <p:spPr>
          <a:xfrm>
            <a:off x="8246394" y="659315"/>
            <a:ext cx="85604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5" b="1" dirty="0">
                <a:solidFill>
                  <a:srgbClr val="F4F2F6"/>
                </a:solidFill>
              </a:rPr>
              <a:t>rashasite.ir</a:t>
            </a:r>
          </a:p>
        </p:txBody>
      </p:sp>
    </p:spTree>
    <p:extLst>
      <p:ext uri="{BB962C8B-B14F-4D97-AF65-F5344CB8AC3E}">
        <p14:creationId xmlns:p14="http://schemas.microsoft.com/office/powerpoint/2010/main" val="399777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CUSTOM_14">
    <p:bg>
      <p:bgPr>
        <a:solidFill>
          <a:srgbClr val="FCBF4A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3420000" y="0"/>
            <a:ext cx="5724130" cy="257171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3718050" y="754414"/>
            <a:ext cx="1126324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36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3420000" y="2571728"/>
            <a:ext cx="5724130" cy="2587570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2" hasCustomPrompt="1"/>
          </p:nvPr>
        </p:nvSpPr>
        <p:spPr>
          <a:xfrm>
            <a:off x="4844374" y="1014474"/>
            <a:ext cx="3050698" cy="2695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2300" b="0" baseline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9pPr>
          </a:lstStyle>
          <a:p>
            <a:r>
              <a:rPr lang="fa-IR" dirty="0"/>
              <a:t>عنوان بخش اول</a:t>
            </a:r>
            <a:endParaRPr dirty="0"/>
          </a:p>
        </p:txBody>
      </p:sp>
      <p:sp>
        <p:nvSpPr>
          <p:cNvPr id="20" name="Google Shape;20;p3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 hasCustomPrompt="1"/>
          </p:nvPr>
        </p:nvSpPr>
        <p:spPr>
          <a:xfrm>
            <a:off x="1464674" y="642120"/>
            <a:ext cx="1584600" cy="13576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3600" b="0" baseline="0">
                <a:solidFill>
                  <a:srgbClr val="2D406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9pPr>
          </a:lstStyle>
          <a:p>
            <a:r>
              <a:rPr lang="fa-IR" dirty="0"/>
              <a:t>عنوان را بنویسید</a:t>
            </a:r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4" hasCustomPrompt="1"/>
          </p:nvPr>
        </p:nvSpPr>
        <p:spPr>
          <a:xfrm>
            <a:off x="3718050" y="1771768"/>
            <a:ext cx="1126324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36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5" hasCustomPrompt="1"/>
          </p:nvPr>
        </p:nvSpPr>
        <p:spPr>
          <a:xfrm>
            <a:off x="4844374" y="1999803"/>
            <a:ext cx="3050698" cy="2995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nton"/>
              <a:buNone/>
              <a:tabLst/>
              <a:defRPr sz="2300" b="1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nton"/>
              <a:buNone/>
              <a:tabLst/>
              <a:defRPr/>
            </a:pPr>
            <a:r>
              <a:rPr lang="fa-IR" dirty="0"/>
              <a:t>عنوان بخش دوم</a:t>
            </a:r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7" hasCustomPrompt="1"/>
          </p:nvPr>
        </p:nvSpPr>
        <p:spPr>
          <a:xfrm>
            <a:off x="3718050" y="2850454"/>
            <a:ext cx="1126324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36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 idx="8" hasCustomPrompt="1"/>
          </p:nvPr>
        </p:nvSpPr>
        <p:spPr>
          <a:xfrm>
            <a:off x="4844374" y="3078451"/>
            <a:ext cx="3050698" cy="2995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nton"/>
              <a:buNone/>
              <a:tabLst/>
              <a:defRPr sz="23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nton"/>
              <a:buNone/>
              <a:tabLst/>
              <a:defRPr/>
            </a:pPr>
            <a:r>
              <a:rPr lang="fa-IR" dirty="0"/>
              <a:t>عنوان بخش سوم</a:t>
            </a:r>
            <a:endParaRPr dirty="0"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13" hasCustomPrompt="1"/>
          </p:nvPr>
        </p:nvSpPr>
        <p:spPr>
          <a:xfrm>
            <a:off x="3718050" y="3904484"/>
            <a:ext cx="1126324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36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14" hasCustomPrompt="1"/>
          </p:nvPr>
        </p:nvSpPr>
        <p:spPr>
          <a:xfrm>
            <a:off x="4844374" y="4107556"/>
            <a:ext cx="3050698" cy="322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nton"/>
              <a:buNone/>
              <a:tabLst/>
              <a:defRPr sz="23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nton"/>
              <a:buNone/>
              <a:tabLst/>
              <a:defRPr/>
            </a:pPr>
            <a:r>
              <a:rPr lang="fa-IR" dirty="0"/>
              <a:t>عنوان بخش چهارم</a:t>
            </a:r>
            <a:endParaRPr dirty="0"/>
          </a:p>
        </p:txBody>
      </p:sp>
      <p:grpSp>
        <p:nvGrpSpPr>
          <p:cNvPr id="31" name="Google Shape;187;p18"/>
          <p:cNvGrpSpPr/>
          <p:nvPr userDrawn="1"/>
        </p:nvGrpSpPr>
        <p:grpSpPr>
          <a:xfrm>
            <a:off x="3817800" y="328653"/>
            <a:ext cx="4709742" cy="4621211"/>
            <a:chOff x="3817800" y="328653"/>
            <a:chExt cx="4709742" cy="4621211"/>
          </a:xfrm>
        </p:grpSpPr>
        <p:sp>
          <p:nvSpPr>
            <p:cNvPr id="32" name="Google Shape;188;p18"/>
            <p:cNvSpPr/>
            <p:nvPr/>
          </p:nvSpPr>
          <p:spPr>
            <a:xfrm>
              <a:off x="7956850" y="328653"/>
              <a:ext cx="570692" cy="4621211"/>
            </a:xfrm>
            <a:custGeom>
              <a:avLst/>
              <a:gdLst/>
              <a:ahLst/>
              <a:cxnLst/>
              <a:rect l="l" t="t" r="r" b="b"/>
              <a:pathLst>
                <a:path w="7626" h="61752" extrusionOk="0">
                  <a:moveTo>
                    <a:pt x="3815" y="0"/>
                  </a:moveTo>
                  <a:cubicBezTo>
                    <a:pt x="2618" y="0"/>
                    <a:pt x="1648" y="970"/>
                    <a:pt x="1648" y="2167"/>
                  </a:cubicBezTo>
                  <a:lnTo>
                    <a:pt x="1648" y="54804"/>
                  </a:lnTo>
                  <a:cubicBezTo>
                    <a:pt x="656" y="55491"/>
                    <a:pt x="1" y="56638"/>
                    <a:pt x="1" y="57937"/>
                  </a:cubicBezTo>
                  <a:cubicBezTo>
                    <a:pt x="1" y="60043"/>
                    <a:pt x="1709" y="61752"/>
                    <a:pt x="3815" y="61752"/>
                  </a:cubicBezTo>
                  <a:cubicBezTo>
                    <a:pt x="5921" y="61752"/>
                    <a:pt x="7625" y="60043"/>
                    <a:pt x="7625" y="57937"/>
                  </a:cubicBezTo>
                  <a:cubicBezTo>
                    <a:pt x="7625" y="56638"/>
                    <a:pt x="6974" y="55491"/>
                    <a:pt x="5978" y="54804"/>
                  </a:cubicBezTo>
                  <a:lnTo>
                    <a:pt x="5978" y="2167"/>
                  </a:lnTo>
                  <a:cubicBezTo>
                    <a:pt x="5978" y="970"/>
                    <a:pt x="5008" y="0"/>
                    <a:pt x="38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9;p18"/>
            <p:cNvSpPr/>
            <p:nvPr/>
          </p:nvSpPr>
          <p:spPr>
            <a:xfrm>
              <a:off x="8154942" y="403489"/>
              <a:ext cx="174740" cy="1197435"/>
            </a:xfrm>
            <a:custGeom>
              <a:avLst/>
              <a:gdLst/>
              <a:ahLst/>
              <a:cxnLst/>
              <a:rect l="l" t="t" r="r" b="b"/>
              <a:pathLst>
                <a:path w="2335" h="16001" extrusionOk="0">
                  <a:moveTo>
                    <a:pt x="1168" y="0"/>
                  </a:moveTo>
                  <a:cubicBezTo>
                    <a:pt x="524" y="0"/>
                    <a:pt x="1" y="542"/>
                    <a:pt x="1" y="1209"/>
                  </a:cubicBezTo>
                  <a:lnTo>
                    <a:pt x="1" y="15903"/>
                  </a:lnTo>
                  <a:cubicBezTo>
                    <a:pt x="778" y="15963"/>
                    <a:pt x="1554" y="15993"/>
                    <a:pt x="2334" y="16001"/>
                  </a:cubicBezTo>
                  <a:lnTo>
                    <a:pt x="2334" y="1209"/>
                  </a:lnTo>
                  <a:cubicBezTo>
                    <a:pt x="2334" y="542"/>
                    <a:pt x="1812" y="0"/>
                    <a:pt x="1168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0;p18"/>
            <p:cNvSpPr/>
            <p:nvPr/>
          </p:nvSpPr>
          <p:spPr>
            <a:xfrm>
              <a:off x="8031686" y="1593539"/>
              <a:ext cx="421321" cy="3281515"/>
            </a:xfrm>
            <a:custGeom>
              <a:avLst/>
              <a:gdLst/>
              <a:ahLst/>
              <a:cxnLst/>
              <a:rect l="l" t="t" r="r" b="b"/>
              <a:pathLst>
                <a:path w="5630" h="43850" extrusionOk="0">
                  <a:moveTo>
                    <a:pt x="1648" y="1"/>
                  </a:moveTo>
                  <a:lnTo>
                    <a:pt x="1648" y="38479"/>
                  </a:lnTo>
                  <a:cubicBezTo>
                    <a:pt x="679" y="38925"/>
                    <a:pt x="1" y="39902"/>
                    <a:pt x="1" y="41039"/>
                  </a:cubicBezTo>
                  <a:cubicBezTo>
                    <a:pt x="1" y="42589"/>
                    <a:pt x="1261" y="43850"/>
                    <a:pt x="2815" y="43850"/>
                  </a:cubicBezTo>
                  <a:cubicBezTo>
                    <a:pt x="4364" y="43850"/>
                    <a:pt x="5630" y="42589"/>
                    <a:pt x="5630" y="41039"/>
                  </a:cubicBezTo>
                  <a:cubicBezTo>
                    <a:pt x="5630" y="39902"/>
                    <a:pt x="4952" y="38925"/>
                    <a:pt x="3981" y="38479"/>
                  </a:cubicBezTo>
                  <a:lnTo>
                    <a:pt x="3981" y="99"/>
                  </a:lnTo>
                  <a:cubicBezTo>
                    <a:pt x="3201" y="91"/>
                    <a:pt x="2425" y="61"/>
                    <a:pt x="164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1;p18"/>
            <p:cNvSpPr/>
            <p:nvPr/>
          </p:nvSpPr>
          <p:spPr>
            <a:xfrm>
              <a:off x="8031686" y="2851015"/>
              <a:ext cx="421321" cy="2024062"/>
            </a:xfrm>
            <a:custGeom>
              <a:avLst/>
              <a:gdLst/>
              <a:ahLst/>
              <a:cxnLst/>
              <a:rect l="l" t="t" r="r" b="b"/>
              <a:pathLst>
                <a:path w="5630" h="27047" extrusionOk="0">
                  <a:moveTo>
                    <a:pt x="3981" y="1"/>
                  </a:moveTo>
                  <a:cubicBezTo>
                    <a:pt x="3141" y="7266"/>
                    <a:pt x="3201" y="14599"/>
                    <a:pt x="2144" y="22186"/>
                  </a:cubicBezTo>
                  <a:cubicBezTo>
                    <a:pt x="1949" y="22765"/>
                    <a:pt x="1313" y="24082"/>
                    <a:pt x="460" y="24082"/>
                  </a:cubicBezTo>
                  <a:cubicBezTo>
                    <a:pt x="318" y="24082"/>
                    <a:pt x="169" y="24046"/>
                    <a:pt x="16" y="23963"/>
                  </a:cubicBezTo>
                  <a:cubicBezTo>
                    <a:pt x="4" y="24054"/>
                    <a:pt x="1" y="24141"/>
                    <a:pt x="1" y="24236"/>
                  </a:cubicBezTo>
                  <a:cubicBezTo>
                    <a:pt x="1" y="25786"/>
                    <a:pt x="1261" y="27047"/>
                    <a:pt x="2815" y="27047"/>
                  </a:cubicBezTo>
                  <a:cubicBezTo>
                    <a:pt x="4364" y="27047"/>
                    <a:pt x="5630" y="25786"/>
                    <a:pt x="5630" y="24236"/>
                  </a:cubicBezTo>
                  <a:cubicBezTo>
                    <a:pt x="5630" y="23099"/>
                    <a:pt x="4952" y="22122"/>
                    <a:pt x="3981" y="21676"/>
                  </a:cubicBezTo>
                  <a:lnTo>
                    <a:pt x="3981" y="1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" name="Google Shape;192;p18"/>
            <p:cNvCxnSpPr/>
            <p:nvPr/>
          </p:nvCxnSpPr>
          <p:spPr>
            <a:xfrm>
              <a:off x="3817800" y="1479296"/>
              <a:ext cx="44358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193;p18"/>
            <p:cNvCxnSpPr/>
            <p:nvPr/>
          </p:nvCxnSpPr>
          <p:spPr>
            <a:xfrm>
              <a:off x="3817800" y="2517521"/>
              <a:ext cx="44358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194;p18"/>
            <p:cNvCxnSpPr/>
            <p:nvPr/>
          </p:nvCxnSpPr>
          <p:spPr>
            <a:xfrm>
              <a:off x="3817800" y="3574571"/>
              <a:ext cx="44358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195;p18"/>
            <p:cNvCxnSpPr/>
            <p:nvPr/>
          </p:nvCxnSpPr>
          <p:spPr>
            <a:xfrm>
              <a:off x="3817800" y="4631621"/>
              <a:ext cx="44358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196;p18"/>
            <p:cNvCxnSpPr/>
            <p:nvPr/>
          </p:nvCxnSpPr>
          <p:spPr>
            <a:xfrm>
              <a:off x="8001377" y="1160800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197;p18"/>
            <p:cNvCxnSpPr/>
            <p:nvPr/>
          </p:nvCxnSpPr>
          <p:spPr>
            <a:xfrm>
              <a:off x="8001377" y="2199025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198;p18"/>
            <p:cNvCxnSpPr/>
            <p:nvPr/>
          </p:nvCxnSpPr>
          <p:spPr>
            <a:xfrm>
              <a:off x="8001377" y="3256075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199;p18"/>
            <p:cNvCxnSpPr/>
            <p:nvPr/>
          </p:nvCxnSpPr>
          <p:spPr>
            <a:xfrm>
              <a:off x="8001377" y="4313125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200;p18"/>
            <p:cNvCxnSpPr/>
            <p:nvPr/>
          </p:nvCxnSpPr>
          <p:spPr>
            <a:xfrm>
              <a:off x="8001377" y="801288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201;p18"/>
            <p:cNvCxnSpPr/>
            <p:nvPr/>
          </p:nvCxnSpPr>
          <p:spPr>
            <a:xfrm>
              <a:off x="8001377" y="1839513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202;p18"/>
            <p:cNvCxnSpPr/>
            <p:nvPr/>
          </p:nvCxnSpPr>
          <p:spPr>
            <a:xfrm>
              <a:off x="8001377" y="2896563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203;p18"/>
            <p:cNvCxnSpPr/>
            <p:nvPr/>
          </p:nvCxnSpPr>
          <p:spPr>
            <a:xfrm>
              <a:off x="8001377" y="3953613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8">
          <p15:clr>
            <a:srgbClr val="FA7B17"/>
          </p15:clr>
        </p15:guide>
        <p15:guide id="2" pos="5272">
          <p15:clr>
            <a:srgbClr val="FA7B17"/>
          </p15:clr>
        </p15:guide>
        <p15:guide id="3" orient="horz" pos="1620">
          <p15:clr>
            <a:srgbClr val="FA7B17"/>
          </p15:clr>
        </p15:guide>
        <p15:guide id="4" pos="215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" userDrawn="1">
  <p:cSld name="CUSTOM_15">
    <p:bg>
      <p:bgPr>
        <a:solidFill>
          <a:srgbClr val="FCBF4A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0"/>
            <a:ext cx="5724130" cy="5143500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7860400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1;p3"/>
          <p:cNvSpPr txBox="1">
            <a:spLocks noGrp="1"/>
          </p:cNvSpPr>
          <p:nvPr>
            <p:ph type="ctrTitle" idx="3" hasCustomPrompt="1"/>
          </p:nvPr>
        </p:nvSpPr>
        <p:spPr>
          <a:xfrm>
            <a:off x="5999965" y="797763"/>
            <a:ext cx="1584600" cy="13576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3600" b="0" baseline="0">
                <a:solidFill>
                  <a:srgbClr val="2D406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9pPr>
          </a:lstStyle>
          <a:p>
            <a:r>
              <a:rPr lang="fa-IR" dirty="0"/>
              <a:t>عنوان را بنویسید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4988" y="798513"/>
            <a:ext cx="4814887" cy="3773487"/>
          </a:xfrm>
          <a:prstGeom prst="rect">
            <a:avLst/>
          </a:prstGeom>
        </p:spPr>
        <p:txBody>
          <a:bodyPr/>
          <a:lstStyle>
            <a:lvl1pPr marL="438150" indent="-285750" algn="just" rtl="1">
              <a:buFont typeface="Arial" panose="020B0604020202020204" pitchFamily="34" charset="0"/>
              <a:buChar char="•"/>
              <a:defRPr sz="2000" baseline="0">
                <a:solidFill>
                  <a:srgbClr val="35385D"/>
                </a:solidFill>
                <a:cs typeface="B Nazanin" panose="00000400000000000000" pitchFamily="2" charset="-78"/>
              </a:defRPr>
            </a:lvl1pPr>
            <a:lvl2pPr algn="r" rtl="1">
              <a:defRPr sz="2000">
                <a:solidFill>
                  <a:srgbClr val="35385D"/>
                </a:solidFill>
                <a:cs typeface="B Nazanin" panose="00000400000000000000" pitchFamily="2" charset="-78"/>
              </a:defRPr>
            </a:lvl2pPr>
            <a:lvl3pPr algn="just" rtl="1">
              <a:defRPr sz="1800">
                <a:solidFill>
                  <a:srgbClr val="35385D"/>
                </a:solidFill>
                <a:cs typeface="B Nazanin" panose="00000400000000000000" pitchFamily="2" charset="-78"/>
              </a:defRPr>
            </a:lvl3pPr>
          </a:lstStyle>
          <a:p>
            <a:pPr lvl="0"/>
            <a:r>
              <a:rPr lang="fa-IR" dirty="0"/>
              <a:t>متن را بنویسید</a:t>
            </a:r>
          </a:p>
          <a:p>
            <a:pPr lvl="1"/>
            <a:r>
              <a:rPr lang="fa-IR" dirty="0"/>
              <a:t>زیر متن اول</a:t>
            </a:r>
          </a:p>
          <a:p>
            <a:pPr lvl="2"/>
            <a:r>
              <a:rPr lang="fa-IR" dirty="0"/>
              <a:t>زیر متن دوم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CUSTOM_16">
    <p:bg>
      <p:bgPr>
        <a:solidFill>
          <a:schemeClr val="bg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rot="10800000">
            <a:off x="5874537" y="900"/>
            <a:ext cx="3269630" cy="5142600"/>
          </a:xfrm>
          <a:prstGeom prst="rtTriangle">
            <a:avLst/>
          </a:pr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BF4A"/>
              </a:solidFill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1;p3"/>
          <p:cNvSpPr txBox="1">
            <a:spLocks noGrp="1"/>
          </p:cNvSpPr>
          <p:nvPr>
            <p:ph type="ctrTitle" idx="3" hasCustomPrompt="1"/>
          </p:nvPr>
        </p:nvSpPr>
        <p:spPr>
          <a:xfrm>
            <a:off x="534988" y="832736"/>
            <a:ext cx="4829479" cy="7002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3200" b="0" baseline="0">
                <a:solidFill>
                  <a:srgbClr val="2D406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9pPr>
          </a:lstStyle>
          <a:p>
            <a:r>
              <a:rPr lang="fa-IR" dirty="0"/>
              <a:t>عنوان را بنویسید</a:t>
            </a:r>
            <a:endParaRPr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4988" y="1673158"/>
            <a:ext cx="6118475" cy="2402732"/>
          </a:xfrm>
          <a:prstGeom prst="rect">
            <a:avLst/>
          </a:prstGeom>
        </p:spPr>
        <p:txBody>
          <a:bodyPr/>
          <a:lstStyle>
            <a:lvl1pPr marL="438150" indent="-285750" algn="just" rtl="1">
              <a:buFont typeface="Arial" panose="020B0604020202020204" pitchFamily="34" charset="0"/>
              <a:buChar char="•"/>
              <a:defRPr sz="2000" baseline="0">
                <a:solidFill>
                  <a:srgbClr val="35385D"/>
                </a:solidFill>
                <a:cs typeface="B Nazanin" panose="00000400000000000000" pitchFamily="2" charset="-78"/>
              </a:defRPr>
            </a:lvl1pPr>
            <a:lvl2pPr algn="r" rtl="1">
              <a:defRPr sz="2000">
                <a:solidFill>
                  <a:srgbClr val="35385D"/>
                </a:solidFill>
                <a:cs typeface="B Nazanin" panose="00000400000000000000" pitchFamily="2" charset="-78"/>
              </a:defRPr>
            </a:lvl2pPr>
            <a:lvl3pPr algn="just" rtl="1">
              <a:defRPr sz="1800">
                <a:solidFill>
                  <a:srgbClr val="35385D"/>
                </a:solidFill>
                <a:cs typeface="B Nazanin" panose="00000400000000000000" pitchFamily="2" charset="-78"/>
              </a:defRPr>
            </a:lvl3pPr>
          </a:lstStyle>
          <a:p>
            <a:pPr lvl="0"/>
            <a:r>
              <a:rPr lang="fa-IR" dirty="0"/>
              <a:t>متن را بنویسید</a:t>
            </a:r>
          </a:p>
          <a:p>
            <a:pPr lvl="1"/>
            <a:r>
              <a:rPr lang="fa-IR" dirty="0"/>
              <a:t>زیر متن اول</a:t>
            </a:r>
          </a:p>
          <a:p>
            <a:pPr lvl="2"/>
            <a:r>
              <a:rPr lang="fa-IR" dirty="0"/>
              <a:t>زیر متن دوم</a:t>
            </a:r>
          </a:p>
        </p:txBody>
      </p:sp>
      <p:sp>
        <p:nvSpPr>
          <p:cNvPr id="9" name="Google Shape;34;p4"/>
          <p:cNvSpPr/>
          <p:nvPr userDrawn="1"/>
        </p:nvSpPr>
        <p:spPr>
          <a:xfrm>
            <a:off x="7860400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5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userDrawn="1">
  <p:cSld name="CUSTOM_13">
    <p:bg>
      <p:bgPr>
        <a:solidFill>
          <a:srgbClr val="FCBF4A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4317250" y="0"/>
            <a:ext cx="4821847" cy="2788958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-5237" y="0"/>
            <a:ext cx="4322487" cy="2788958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ctrTitle" hasCustomPrompt="1"/>
          </p:nvPr>
        </p:nvSpPr>
        <p:spPr>
          <a:xfrm>
            <a:off x="4641000" y="1145568"/>
            <a:ext cx="19884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sz="2400" b="0">
                <a:solidFill>
                  <a:srgbClr val="2D406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fa-IR" dirty="0"/>
              <a:t>تیتر</a:t>
            </a:r>
            <a:endParaRPr dirty="0"/>
          </a:p>
        </p:txBody>
      </p:sp>
      <p:sp>
        <p:nvSpPr>
          <p:cNvPr id="49" name="Google Shape;49;p7"/>
          <p:cNvSpPr txBox="1">
            <a:spLocks noGrp="1"/>
          </p:cNvSpPr>
          <p:nvPr>
            <p:ph type="ctrTitle" idx="2" hasCustomPrompt="1"/>
          </p:nvPr>
        </p:nvSpPr>
        <p:spPr>
          <a:xfrm>
            <a:off x="1978912" y="1145568"/>
            <a:ext cx="191932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sz="24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fa-IR" dirty="0"/>
              <a:t>تیتر</a:t>
            </a:r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subTitle" idx="1" hasCustomPrompt="1"/>
          </p:nvPr>
        </p:nvSpPr>
        <p:spPr>
          <a:xfrm>
            <a:off x="1978844" y="1605689"/>
            <a:ext cx="1919320" cy="56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800" b="1">
                <a:solidFill>
                  <a:srgbClr val="FCBF4A"/>
                </a:solidFill>
                <a:cs typeface="B Nazanin" panose="00000400000000000000" pitchFamily="2" charset="-78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9pPr>
          </a:lstStyle>
          <a:p>
            <a:r>
              <a:rPr lang="fa-IR" dirty="0"/>
              <a:t>متن</a:t>
            </a:r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4" hasCustomPrompt="1"/>
          </p:nvPr>
        </p:nvSpPr>
        <p:spPr>
          <a:xfrm>
            <a:off x="4640992" y="1605689"/>
            <a:ext cx="1988400" cy="56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800" b="1">
                <a:solidFill>
                  <a:srgbClr val="2D406A"/>
                </a:solidFill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9pPr>
          </a:lstStyle>
          <a:p>
            <a:r>
              <a:rPr lang="fa-IR" dirty="0"/>
              <a:t>متن</a:t>
            </a:r>
            <a:endParaRPr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ctrTitle" idx="5" hasCustomPrompt="1"/>
          </p:nvPr>
        </p:nvSpPr>
        <p:spPr>
          <a:xfrm>
            <a:off x="1607449" y="3658545"/>
            <a:ext cx="5431025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sz="2400" b="0">
                <a:solidFill>
                  <a:srgbClr val="2D406A"/>
                </a:solidFill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fa-IR" dirty="0"/>
              <a:t>تیتر</a:t>
            </a:r>
            <a:endParaRPr dirty="0"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6" hasCustomPrompt="1"/>
          </p:nvPr>
        </p:nvSpPr>
        <p:spPr>
          <a:xfrm>
            <a:off x="1607450" y="4043443"/>
            <a:ext cx="5431024" cy="56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800" b="1">
                <a:solidFill>
                  <a:srgbClr val="2D406A"/>
                </a:solidFill>
                <a:cs typeface="B Nazanin" panose="00000400000000000000" pitchFamily="2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9pPr>
          </a:lstStyle>
          <a:p>
            <a:r>
              <a:rPr lang="fa-IR" dirty="0"/>
              <a:t>متن</a:t>
            </a:r>
            <a:endParaRPr dirty="0"/>
          </a:p>
        </p:txBody>
      </p:sp>
      <p:sp>
        <p:nvSpPr>
          <p:cNvPr id="12" name="Google Shape;34;p4"/>
          <p:cNvSpPr/>
          <p:nvPr userDrawn="1"/>
        </p:nvSpPr>
        <p:spPr>
          <a:xfrm>
            <a:off x="7860400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74279" y="614363"/>
            <a:ext cx="1820863" cy="1466850"/>
          </a:xfrm>
          <a:prstGeom prst="rect">
            <a:avLst/>
          </a:prstGeom>
        </p:spPr>
        <p:txBody>
          <a:bodyPr/>
          <a:lstStyle>
            <a:lvl1pPr marL="0" indent="0" algn="ctr" rtl="1">
              <a:buNone/>
              <a:defRPr sz="3300" baseline="0">
                <a:solidFill>
                  <a:srgbClr val="2D406A"/>
                </a:solidFill>
                <a:cs typeface="B Titr" panose="00000700000000000000" pitchFamily="2" charset="-78"/>
              </a:defRPr>
            </a:lvl1pPr>
          </a:lstStyle>
          <a:p>
            <a:pPr lvl="0"/>
            <a:r>
              <a:rPr lang="fa-IR" dirty="0"/>
              <a:t>عنوان را بنویسید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872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 userDrawn="1">
  <p:cSld name="CUSTOM_6_1_1">
    <p:bg>
      <p:bgRef idx="1001">
        <a:schemeClr val="bg1"/>
      </p:bgRef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;p4"/>
          <p:cNvSpPr/>
          <p:nvPr userDrawn="1"/>
        </p:nvSpPr>
        <p:spPr>
          <a:xfrm>
            <a:off x="7860400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74279" y="614363"/>
            <a:ext cx="1820863" cy="1466850"/>
          </a:xfrm>
          <a:prstGeom prst="rect">
            <a:avLst/>
          </a:prstGeom>
        </p:spPr>
        <p:txBody>
          <a:bodyPr/>
          <a:lstStyle>
            <a:lvl1pPr marL="0" indent="0" algn="ctr" rtl="1">
              <a:buNone/>
              <a:defRPr sz="3600" baseline="0">
                <a:solidFill>
                  <a:srgbClr val="2D406A"/>
                </a:solidFill>
                <a:cs typeface="B Titr" panose="00000700000000000000" pitchFamily="2" charset="-78"/>
              </a:defRPr>
            </a:lvl1pPr>
          </a:lstStyle>
          <a:p>
            <a:pPr lvl="0"/>
            <a:r>
              <a:rPr lang="fa-IR" dirty="0"/>
              <a:t>عنوان را بنویسید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 userDrawn="1">
  <p:cSld name="CUSTOM_12">
    <p:bg>
      <p:bgPr>
        <a:solidFill>
          <a:schemeClr val="bg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;p4"/>
          <p:cNvSpPr/>
          <p:nvPr userDrawn="1"/>
        </p:nvSpPr>
        <p:spPr>
          <a:xfrm>
            <a:off x="7860400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74279" y="614363"/>
            <a:ext cx="1820863" cy="1466850"/>
          </a:xfrm>
          <a:prstGeom prst="rect">
            <a:avLst/>
          </a:prstGeom>
        </p:spPr>
        <p:txBody>
          <a:bodyPr/>
          <a:lstStyle>
            <a:lvl1pPr marL="0" indent="0" algn="ctr" rtl="1">
              <a:buNone/>
              <a:defRPr sz="3600" baseline="0">
                <a:solidFill>
                  <a:srgbClr val="FCBF4A"/>
                </a:solidFill>
                <a:cs typeface="B Titr" panose="00000700000000000000" pitchFamily="2" charset="-78"/>
              </a:defRPr>
            </a:lvl1pPr>
          </a:lstStyle>
          <a:p>
            <a:pPr lvl="0"/>
            <a:r>
              <a:rPr lang="fa-IR" dirty="0"/>
              <a:t>عنوان را بنویسید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19999" y="1070811"/>
            <a:ext cx="5432675" cy="2791326"/>
          </a:xfrm>
          <a:prstGeom prst="rect">
            <a:avLst/>
          </a:prstGeom>
        </p:spPr>
        <p:txBody>
          <a:bodyPr/>
          <a:lstStyle>
            <a:lvl1pPr marL="438150" indent="-285750" algn="just" rtl="1">
              <a:buFont typeface="Arial" panose="020B0604020202020204" pitchFamily="34" charset="0"/>
              <a:buChar char="•"/>
              <a:defRPr sz="2000" baseline="0">
                <a:solidFill>
                  <a:srgbClr val="35385D"/>
                </a:solidFill>
                <a:cs typeface="B Nazanin" panose="00000400000000000000" pitchFamily="2" charset="-78"/>
              </a:defRPr>
            </a:lvl1pPr>
            <a:lvl2pPr algn="r" rtl="1">
              <a:defRPr sz="2000">
                <a:solidFill>
                  <a:srgbClr val="35385D"/>
                </a:solidFill>
                <a:cs typeface="B Nazanin" panose="00000400000000000000" pitchFamily="2" charset="-78"/>
              </a:defRPr>
            </a:lvl2pPr>
            <a:lvl3pPr algn="just" rtl="1">
              <a:defRPr sz="1800">
                <a:solidFill>
                  <a:srgbClr val="35385D"/>
                </a:solidFill>
                <a:cs typeface="B Nazanin" panose="00000400000000000000" pitchFamily="2" charset="-78"/>
              </a:defRPr>
            </a:lvl3pPr>
          </a:lstStyle>
          <a:p>
            <a:pPr lvl="0"/>
            <a:r>
              <a:rPr lang="fa-IR" dirty="0"/>
              <a:t>متن را بنویسید</a:t>
            </a:r>
          </a:p>
          <a:p>
            <a:pPr lvl="1"/>
            <a:r>
              <a:rPr lang="fa-IR" dirty="0"/>
              <a:t>زیر متن اول</a:t>
            </a:r>
          </a:p>
          <a:p>
            <a:pPr lvl="2"/>
            <a:r>
              <a:rPr lang="fa-IR" dirty="0"/>
              <a:t>زیر متن دوم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11_1_2_1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 flipH="1">
            <a:off x="37" y="0"/>
            <a:ext cx="9144007" cy="451120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1"/>
          <p:cNvSpPr/>
          <p:nvPr/>
        </p:nvSpPr>
        <p:spPr>
          <a:xfrm flipH="1">
            <a:off x="72" y="4198425"/>
            <a:ext cx="9143997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ctrTitle" hasCustomPrompt="1"/>
          </p:nvPr>
        </p:nvSpPr>
        <p:spPr>
          <a:xfrm flipH="1">
            <a:off x="950493" y="1419726"/>
            <a:ext cx="2971802" cy="12753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44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>
            <a:r>
              <a:rPr lang="fa-IR" dirty="0"/>
              <a:t>متن پایانی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 userDrawn="1">
  <p:cSld name="CUSTOM_12_1">
    <p:bg>
      <p:bgRef idx="1001">
        <a:schemeClr val="bg1"/>
      </p:bgRef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;p4"/>
          <p:cNvSpPr/>
          <p:nvPr userDrawn="1"/>
        </p:nvSpPr>
        <p:spPr>
          <a:xfrm>
            <a:off x="7860400" y="0"/>
            <a:ext cx="771000" cy="5143500"/>
          </a:xfrm>
          <a:prstGeom prst="rect">
            <a:avLst/>
          </a:pr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74279" y="614363"/>
            <a:ext cx="1820863" cy="1466850"/>
          </a:xfrm>
          <a:prstGeom prst="rect">
            <a:avLst/>
          </a:prstGeom>
        </p:spPr>
        <p:txBody>
          <a:bodyPr/>
          <a:lstStyle>
            <a:lvl1pPr marL="0" indent="0" algn="ctr" rtl="1">
              <a:buNone/>
              <a:defRPr sz="3600" baseline="0">
                <a:solidFill>
                  <a:srgbClr val="FCBF4A"/>
                </a:solidFill>
                <a:cs typeface="B Titr" panose="00000700000000000000" pitchFamily="2" charset="-78"/>
              </a:defRPr>
            </a:lvl1pPr>
          </a:lstStyle>
          <a:p>
            <a:pPr lvl="0"/>
            <a:r>
              <a:rPr lang="fa-IR" dirty="0"/>
              <a:t>عنوان را بنویسید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033337" y="1070811"/>
            <a:ext cx="4547937" cy="2791326"/>
          </a:xfrm>
          <a:prstGeom prst="rect">
            <a:avLst/>
          </a:prstGeom>
        </p:spPr>
        <p:txBody>
          <a:bodyPr/>
          <a:lstStyle>
            <a:lvl1pPr marL="438150" indent="-285750" algn="just" rtl="1">
              <a:buFont typeface="Arial" panose="020B0604020202020204" pitchFamily="34" charset="0"/>
              <a:buChar char="•"/>
              <a:defRPr sz="2000" baseline="0">
                <a:solidFill>
                  <a:srgbClr val="35385D"/>
                </a:solidFill>
                <a:cs typeface="B Nazanin" panose="00000400000000000000" pitchFamily="2" charset="-78"/>
              </a:defRPr>
            </a:lvl1pPr>
            <a:lvl2pPr algn="r" rtl="1">
              <a:defRPr sz="2000">
                <a:solidFill>
                  <a:srgbClr val="35385D"/>
                </a:solidFill>
                <a:cs typeface="B Nazanin" panose="00000400000000000000" pitchFamily="2" charset="-78"/>
              </a:defRPr>
            </a:lvl2pPr>
            <a:lvl3pPr algn="just" rtl="1">
              <a:defRPr sz="1800">
                <a:solidFill>
                  <a:srgbClr val="35385D"/>
                </a:solidFill>
                <a:cs typeface="B Nazanin" panose="00000400000000000000" pitchFamily="2" charset="-78"/>
              </a:defRPr>
            </a:lvl3pPr>
          </a:lstStyle>
          <a:p>
            <a:pPr lvl="0"/>
            <a:r>
              <a:rPr lang="fa-IR" dirty="0"/>
              <a:t>متن را بنویسید</a:t>
            </a:r>
          </a:p>
          <a:p>
            <a:pPr lvl="1"/>
            <a:r>
              <a:rPr lang="fa-IR" dirty="0"/>
              <a:t>زیر متن اول</a:t>
            </a:r>
          </a:p>
          <a:p>
            <a:pPr lvl="2"/>
            <a:r>
              <a:rPr lang="fa-IR" dirty="0"/>
              <a:t>زیر متن دوم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1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64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B Titr" panose="00000700000000000000" pitchFamily="2" charset="-78"/>
          <a:cs typeface="B Titr" panose="00000700000000000000" pitchFamily="2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B Nazanin" panose="00000400000000000000" pitchFamily="2" charset="-78"/>
          <a:cs typeface="B Nazanin" panose="00000400000000000000" pitchFamily="2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15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7"/>
          <p:cNvGrpSpPr/>
          <p:nvPr/>
        </p:nvGrpSpPr>
        <p:grpSpPr>
          <a:xfrm>
            <a:off x="4683148" y="2956818"/>
            <a:ext cx="3104100" cy="1474865"/>
            <a:chOff x="4683148" y="2956818"/>
            <a:chExt cx="3104100" cy="1474865"/>
          </a:xfrm>
        </p:grpSpPr>
        <p:sp>
          <p:nvSpPr>
            <p:cNvPr id="96" name="Google Shape;96;p17"/>
            <p:cNvSpPr/>
            <p:nvPr/>
          </p:nvSpPr>
          <p:spPr>
            <a:xfrm>
              <a:off x="4683148" y="4317983"/>
              <a:ext cx="3104100" cy="1137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" name="Google Shape;97;p17"/>
            <p:cNvGrpSpPr/>
            <p:nvPr/>
          </p:nvGrpSpPr>
          <p:grpSpPr>
            <a:xfrm>
              <a:off x="4853838" y="2956818"/>
              <a:ext cx="2773076" cy="1418852"/>
              <a:chOff x="3633600" y="961100"/>
              <a:chExt cx="1191286" cy="609525"/>
            </a:xfrm>
          </p:grpSpPr>
          <p:sp>
            <p:nvSpPr>
              <p:cNvPr id="98" name="Google Shape;98;p17"/>
              <p:cNvSpPr/>
              <p:nvPr/>
            </p:nvSpPr>
            <p:spPr>
              <a:xfrm>
                <a:off x="4119275" y="1152150"/>
                <a:ext cx="15350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614" h="2551" extrusionOk="0">
                    <a:moveTo>
                      <a:pt x="307" y="0"/>
                    </a:moveTo>
                    <a:cubicBezTo>
                      <a:pt x="154" y="0"/>
                      <a:pt x="1" y="98"/>
                      <a:pt x="1" y="295"/>
                    </a:cubicBezTo>
                    <a:lnTo>
                      <a:pt x="1" y="2255"/>
                    </a:lnTo>
                    <a:cubicBezTo>
                      <a:pt x="1" y="2452"/>
                      <a:pt x="154" y="2551"/>
                      <a:pt x="307" y="2551"/>
                    </a:cubicBezTo>
                    <a:cubicBezTo>
                      <a:pt x="460" y="2551"/>
                      <a:pt x="613" y="2452"/>
                      <a:pt x="613" y="2255"/>
                    </a:cubicBezTo>
                    <a:lnTo>
                      <a:pt x="613" y="295"/>
                    </a:lnTo>
                    <a:cubicBezTo>
                      <a:pt x="613" y="98"/>
                      <a:pt x="460" y="0"/>
                      <a:pt x="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7"/>
              <p:cNvSpPr/>
              <p:nvPr/>
            </p:nvSpPr>
            <p:spPr>
              <a:xfrm>
                <a:off x="3762250" y="980825"/>
                <a:ext cx="45605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10325" extrusionOk="0">
                    <a:moveTo>
                      <a:pt x="10894" y="0"/>
                    </a:moveTo>
                    <a:cubicBezTo>
                      <a:pt x="10208" y="0"/>
                      <a:pt x="9555" y="65"/>
                      <a:pt x="8975" y="157"/>
                    </a:cubicBezTo>
                    <a:cubicBezTo>
                      <a:pt x="6307" y="571"/>
                      <a:pt x="4097" y="1637"/>
                      <a:pt x="2587" y="3233"/>
                    </a:cubicBezTo>
                    <a:cubicBezTo>
                      <a:pt x="750" y="5169"/>
                      <a:pt x="0" y="8019"/>
                      <a:pt x="720" y="10324"/>
                    </a:cubicBezTo>
                    <a:lnTo>
                      <a:pt x="1497" y="10081"/>
                    </a:lnTo>
                    <a:cubicBezTo>
                      <a:pt x="863" y="8049"/>
                      <a:pt x="1538" y="5521"/>
                      <a:pt x="3175" y="3792"/>
                    </a:cubicBezTo>
                    <a:cubicBezTo>
                      <a:pt x="4930" y="1942"/>
                      <a:pt x="7365" y="1232"/>
                      <a:pt x="9102" y="962"/>
                    </a:cubicBezTo>
                    <a:cubicBezTo>
                      <a:pt x="9643" y="877"/>
                      <a:pt x="10253" y="816"/>
                      <a:pt x="10892" y="816"/>
                    </a:cubicBezTo>
                    <a:cubicBezTo>
                      <a:pt x="12309" y="816"/>
                      <a:pt x="13863" y="1115"/>
                      <a:pt x="15104" y="2109"/>
                    </a:cubicBezTo>
                    <a:cubicBezTo>
                      <a:pt x="16604" y="3312"/>
                      <a:pt x="17392" y="5450"/>
                      <a:pt x="17063" y="7426"/>
                    </a:cubicBezTo>
                    <a:lnTo>
                      <a:pt x="17865" y="7559"/>
                    </a:lnTo>
                    <a:cubicBezTo>
                      <a:pt x="18241" y="5302"/>
                      <a:pt x="17337" y="2856"/>
                      <a:pt x="15614" y="1472"/>
                    </a:cubicBezTo>
                    <a:cubicBezTo>
                      <a:pt x="14203" y="340"/>
                      <a:pt x="12464" y="0"/>
                      <a:pt x="10894" y="0"/>
                    </a:cubicBezTo>
                    <a:close/>
                  </a:path>
                </a:pathLst>
              </a:custGeom>
              <a:solidFill>
                <a:srgbClr val="D6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7"/>
              <p:cNvSpPr/>
              <p:nvPr/>
            </p:nvSpPr>
            <p:spPr>
              <a:xfrm>
                <a:off x="3768650" y="985925"/>
                <a:ext cx="442975" cy="246600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9864" extrusionOk="0">
                    <a:moveTo>
                      <a:pt x="10638" y="0"/>
                    </a:moveTo>
                    <a:cubicBezTo>
                      <a:pt x="10031" y="0"/>
                      <a:pt x="9397" y="52"/>
                      <a:pt x="8750" y="152"/>
                    </a:cubicBezTo>
                    <a:cubicBezTo>
                      <a:pt x="6126" y="563"/>
                      <a:pt x="3958" y="1604"/>
                      <a:pt x="2478" y="3170"/>
                    </a:cubicBezTo>
                    <a:cubicBezTo>
                      <a:pt x="741" y="4999"/>
                      <a:pt x="1" y="7660"/>
                      <a:pt x="600" y="9863"/>
                    </a:cubicBezTo>
                    <a:lnTo>
                      <a:pt x="991" y="9743"/>
                    </a:lnTo>
                    <a:cubicBezTo>
                      <a:pt x="436" y="7678"/>
                      <a:pt x="1139" y="5173"/>
                      <a:pt x="2772" y="3447"/>
                    </a:cubicBezTo>
                    <a:cubicBezTo>
                      <a:pt x="4564" y="1556"/>
                      <a:pt x="7047" y="830"/>
                      <a:pt x="8815" y="555"/>
                    </a:cubicBezTo>
                    <a:cubicBezTo>
                      <a:pt x="9442" y="457"/>
                      <a:pt x="10055" y="408"/>
                      <a:pt x="10638" y="408"/>
                    </a:cubicBezTo>
                    <a:cubicBezTo>
                      <a:pt x="12409" y="408"/>
                      <a:pt x="13868" y="857"/>
                      <a:pt x="14975" y="1744"/>
                    </a:cubicBezTo>
                    <a:cubicBezTo>
                      <a:pt x="16478" y="2954"/>
                      <a:pt x="17294" y="5064"/>
                      <a:pt x="17036" y="7055"/>
                    </a:cubicBezTo>
                    <a:lnTo>
                      <a:pt x="17438" y="7123"/>
                    </a:lnTo>
                    <a:cubicBezTo>
                      <a:pt x="17718" y="4992"/>
                      <a:pt x="16845" y="2724"/>
                      <a:pt x="15231" y="1429"/>
                    </a:cubicBezTo>
                    <a:cubicBezTo>
                      <a:pt x="14050" y="481"/>
                      <a:pt x="12505" y="0"/>
                      <a:pt x="10638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7"/>
              <p:cNvSpPr/>
              <p:nvPr/>
            </p:nvSpPr>
            <p:spPr>
              <a:xfrm>
                <a:off x="3633600" y="1199875"/>
                <a:ext cx="314600" cy="370750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14830" extrusionOk="0">
                    <a:moveTo>
                      <a:pt x="3176" y="0"/>
                    </a:moveTo>
                    <a:cubicBezTo>
                      <a:pt x="3156" y="0"/>
                      <a:pt x="3142" y="18"/>
                      <a:pt x="3142" y="38"/>
                    </a:cubicBezTo>
                    <a:lnTo>
                      <a:pt x="3142" y="383"/>
                    </a:lnTo>
                    <a:cubicBezTo>
                      <a:pt x="3142" y="606"/>
                      <a:pt x="3320" y="785"/>
                      <a:pt x="3543" y="785"/>
                    </a:cubicBezTo>
                    <a:lnTo>
                      <a:pt x="3793" y="785"/>
                    </a:lnTo>
                    <a:lnTo>
                      <a:pt x="3793" y="2367"/>
                    </a:lnTo>
                    <a:cubicBezTo>
                      <a:pt x="3793" y="3224"/>
                      <a:pt x="3638" y="4077"/>
                      <a:pt x="3344" y="4881"/>
                    </a:cubicBezTo>
                    <a:lnTo>
                      <a:pt x="302" y="13141"/>
                    </a:lnTo>
                    <a:cubicBezTo>
                      <a:pt x="0" y="13960"/>
                      <a:pt x="607" y="14829"/>
                      <a:pt x="1480" y="14829"/>
                    </a:cubicBezTo>
                    <a:lnTo>
                      <a:pt x="11103" y="14829"/>
                    </a:lnTo>
                    <a:cubicBezTo>
                      <a:pt x="11977" y="14829"/>
                      <a:pt x="12583" y="13960"/>
                      <a:pt x="12282" y="13141"/>
                    </a:cubicBezTo>
                    <a:lnTo>
                      <a:pt x="9240" y="4881"/>
                    </a:lnTo>
                    <a:cubicBezTo>
                      <a:pt x="8945" y="4077"/>
                      <a:pt x="8794" y="3224"/>
                      <a:pt x="8794" y="2367"/>
                    </a:cubicBezTo>
                    <a:lnTo>
                      <a:pt x="8794" y="785"/>
                    </a:lnTo>
                    <a:lnTo>
                      <a:pt x="9041" y="785"/>
                    </a:lnTo>
                    <a:cubicBezTo>
                      <a:pt x="9263" y="785"/>
                      <a:pt x="9445" y="606"/>
                      <a:pt x="9445" y="383"/>
                    </a:cubicBezTo>
                    <a:lnTo>
                      <a:pt x="9445" y="38"/>
                    </a:lnTo>
                    <a:cubicBezTo>
                      <a:pt x="9445" y="18"/>
                      <a:pt x="9428" y="0"/>
                      <a:pt x="9407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7"/>
              <p:cNvSpPr/>
              <p:nvPr/>
            </p:nvSpPr>
            <p:spPr>
              <a:xfrm>
                <a:off x="3650550" y="1398025"/>
                <a:ext cx="280700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11228" h="6411" extrusionOk="0">
                    <a:moveTo>
                      <a:pt x="2070" y="1"/>
                    </a:moveTo>
                    <a:lnTo>
                      <a:pt x="90" y="5386"/>
                    </a:lnTo>
                    <a:cubicBezTo>
                      <a:pt x="1" y="5623"/>
                      <a:pt x="35" y="5876"/>
                      <a:pt x="179" y="6085"/>
                    </a:cubicBezTo>
                    <a:cubicBezTo>
                      <a:pt x="323" y="6290"/>
                      <a:pt x="552" y="6410"/>
                      <a:pt x="802" y="6410"/>
                    </a:cubicBezTo>
                    <a:lnTo>
                      <a:pt x="10425" y="6410"/>
                    </a:lnTo>
                    <a:cubicBezTo>
                      <a:pt x="10679" y="6410"/>
                      <a:pt x="10905" y="6290"/>
                      <a:pt x="11049" y="6085"/>
                    </a:cubicBezTo>
                    <a:cubicBezTo>
                      <a:pt x="11196" y="5876"/>
                      <a:pt x="11227" y="5623"/>
                      <a:pt x="11141" y="5386"/>
                    </a:cubicBezTo>
                    <a:lnTo>
                      <a:pt x="9158" y="1"/>
                    </a:ln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7"/>
              <p:cNvSpPr/>
              <p:nvPr/>
            </p:nvSpPr>
            <p:spPr>
              <a:xfrm>
                <a:off x="4217075" y="961100"/>
                <a:ext cx="554825" cy="501625"/>
              </a:xfrm>
              <a:custGeom>
                <a:avLst/>
                <a:gdLst/>
                <a:ahLst/>
                <a:cxnLst/>
                <a:rect l="l" t="t" r="r" b="b"/>
                <a:pathLst>
                  <a:path w="22193" h="20065" extrusionOk="0">
                    <a:moveTo>
                      <a:pt x="4437" y="0"/>
                    </a:moveTo>
                    <a:cubicBezTo>
                      <a:pt x="1991" y="0"/>
                      <a:pt x="1" y="1991"/>
                      <a:pt x="1" y="4437"/>
                    </a:cubicBezTo>
                    <a:lnTo>
                      <a:pt x="1" y="7184"/>
                    </a:lnTo>
                    <a:lnTo>
                      <a:pt x="816" y="7184"/>
                    </a:lnTo>
                    <a:lnTo>
                      <a:pt x="816" y="4437"/>
                    </a:lnTo>
                    <a:cubicBezTo>
                      <a:pt x="816" y="2443"/>
                      <a:pt x="2440" y="816"/>
                      <a:pt x="4437" y="816"/>
                    </a:cubicBezTo>
                    <a:lnTo>
                      <a:pt x="19900" y="816"/>
                    </a:lnTo>
                    <a:cubicBezTo>
                      <a:pt x="20246" y="816"/>
                      <a:pt x="21377" y="878"/>
                      <a:pt x="21377" y="1641"/>
                    </a:cubicBezTo>
                    <a:cubicBezTo>
                      <a:pt x="21377" y="2005"/>
                      <a:pt x="20363" y="2329"/>
                      <a:pt x="19623" y="2570"/>
                    </a:cubicBezTo>
                    <a:cubicBezTo>
                      <a:pt x="18482" y="2940"/>
                      <a:pt x="17300" y="3320"/>
                      <a:pt x="17300" y="4276"/>
                    </a:cubicBezTo>
                    <a:cubicBezTo>
                      <a:pt x="17300" y="5228"/>
                      <a:pt x="18482" y="5612"/>
                      <a:pt x="19623" y="5978"/>
                    </a:cubicBezTo>
                    <a:cubicBezTo>
                      <a:pt x="20363" y="6218"/>
                      <a:pt x="21377" y="6547"/>
                      <a:pt x="21377" y="6906"/>
                    </a:cubicBezTo>
                    <a:cubicBezTo>
                      <a:pt x="21377" y="7270"/>
                      <a:pt x="20363" y="7595"/>
                      <a:pt x="19623" y="7835"/>
                    </a:cubicBezTo>
                    <a:cubicBezTo>
                      <a:pt x="18482" y="8205"/>
                      <a:pt x="17300" y="8585"/>
                      <a:pt x="17300" y="9537"/>
                    </a:cubicBezTo>
                    <a:cubicBezTo>
                      <a:pt x="17300" y="10493"/>
                      <a:pt x="18482" y="10873"/>
                      <a:pt x="19623" y="11243"/>
                    </a:cubicBezTo>
                    <a:cubicBezTo>
                      <a:pt x="20363" y="11483"/>
                      <a:pt x="21377" y="11809"/>
                      <a:pt x="21377" y="12171"/>
                    </a:cubicBezTo>
                    <a:cubicBezTo>
                      <a:pt x="21377" y="12532"/>
                      <a:pt x="20363" y="12860"/>
                      <a:pt x="19623" y="13100"/>
                    </a:cubicBezTo>
                    <a:cubicBezTo>
                      <a:pt x="18482" y="13466"/>
                      <a:pt x="17300" y="13847"/>
                      <a:pt x="17300" y="14802"/>
                    </a:cubicBezTo>
                    <a:cubicBezTo>
                      <a:pt x="17300" y="15759"/>
                      <a:pt x="18482" y="16138"/>
                      <a:pt x="19623" y="16505"/>
                    </a:cubicBezTo>
                    <a:cubicBezTo>
                      <a:pt x="20363" y="16745"/>
                      <a:pt x="21377" y="17071"/>
                      <a:pt x="21377" y="17433"/>
                    </a:cubicBezTo>
                    <a:cubicBezTo>
                      <a:pt x="21377" y="17793"/>
                      <a:pt x="20363" y="18122"/>
                      <a:pt x="19623" y="18361"/>
                    </a:cubicBezTo>
                    <a:cubicBezTo>
                      <a:pt x="18482" y="18728"/>
                      <a:pt x="17300" y="19109"/>
                      <a:pt x="17300" y="20064"/>
                    </a:cubicBezTo>
                    <a:lnTo>
                      <a:pt x="18115" y="20064"/>
                    </a:lnTo>
                    <a:cubicBezTo>
                      <a:pt x="18115" y="19705"/>
                      <a:pt x="19130" y="19376"/>
                      <a:pt x="19873" y="19136"/>
                    </a:cubicBezTo>
                    <a:cubicBezTo>
                      <a:pt x="21013" y="18769"/>
                      <a:pt x="22192" y="18386"/>
                      <a:pt x="22192" y="17433"/>
                    </a:cubicBezTo>
                    <a:cubicBezTo>
                      <a:pt x="22192" y="16478"/>
                      <a:pt x="21013" y="16097"/>
                      <a:pt x="19873" y="15731"/>
                    </a:cubicBezTo>
                    <a:cubicBezTo>
                      <a:pt x="19130" y="15491"/>
                      <a:pt x="18115" y="15162"/>
                      <a:pt x="18115" y="14802"/>
                    </a:cubicBezTo>
                    <a:cubicBezTo>
                      <a:pt x="18115" y="14440"/>
                      <a:pt x="19130" y="14114"/>
                      <a:pt x="19873" y="13874"/>
                    </a:cubicBezTo>
                    <a:cubicBezTo>
                      <a:pt x="21013" y="13507"/>
                      <a:pt x="22192" y="13124"/>
                      <a:pt x="22192" y="12171"/>
                    </a:cubicBezTo>
                    <a:cubicBezTo>
                      <a:pt x="22192" y="11216"/>
                      <a:pt x="21013" y="10835"/>
                      <a:pt x="19873" y="10466"/>
                    </a:cubicBezTo>
                    <a:cubicBezTo>
                      <a:pt x="19133" y="10230"/>
                      <a:pt x="18115" y="9901"/>
                      <a:pt x="18115" y="9537"/>
                    </a:cubicBezTo>
                    <a:cubicBezTo>
                      <a:pt x="18115" y="9178"/>
                      <a:pt x="19130" y="8849"/>
                      <a:pt x="19873" y="8612"/>
                    </a:cubicBezTo>
                    <a:cubicBezTo>
                      <a:pt x="21013" y="8242"/>
                      <a:pt x="22192" y="7863"/>
                      <a:pt x="22192" y="6906"/>
                    </a:cubicBezTo>
                    <a:cubicBezTo>
                      <a:pt x="22192" y="5954"/>
                      <a:pt x="21013" y="5570"/>
                      <a:pt x="19873" y="5204"/>
                    </a:cubicBezTo>
                    <a:cubicBezTo>
                      <a:pt x="19130" y="4964"/>
                      <a:pt x="18115" y="4636"/>
                      <a:pt x="18115" y="4276"/>
                    </a:cubicBezTo>
                    <a:cubicBezTo>
                      <a:pt x="18115" y="3912"/>
                      <a:pt x="19133" y="3583"/>
                      <a:pt x="19873" y="3347"/>
                    </a:cubicBezTo>
                    <a:cubicBezTo>
                      <a:pt x="21013" y="2977"/>
                      <a:pt x="22192" y="2597"/>
                      <a:pt x="22192" y="1641"/>
                    </a:cubicBezTo>
                    <a:cubicBezTo>
                      <a:pt x="22192" y="631"/>
                      <a:pt x="21315" y="0"/>
                      <a:pt x="19900" y="0"/>
                    </a:cubicBezTo>
                    <a:close/>
                  </a:path>
                </a:pathLst>
              </a:custGeom>
              <a:solidFill>
                <a:srgbClr val="D6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7"/>
              <p:cNvSpPr/>
              <p:nvPr/>
            </p:nvSpPr>
            <p:spPr>
              <a:xfrm>
                <a:off x="4224700" y="968800"/>
                <a:ext cx="539575" cy="486300"/>
              </a:xfrm>
              <a:custGeom>
                <a:avLst/>
                <a:gdLst/>
                <a:ahLst/>
                <a:cxnLst/>
                <a:rect l="l" t="t" r="r" b="b"/>
                <a:pathLst>
                  <a:path w="21583" h="19452" extrusionOk="0">
                    <a:moveTo>
                      <a:pt x="4132" y="1"/>
                    </a:moveTo>
                    <a:cubicBezTo>
                      <a:pt x="1854" y="1"/>
                      <a:pt x="1" y="1854"/>
                      <a:pt x="1" y="4129"/>
                    </a:cubicBezTo>
                    <a:lnTo>
                      <a:pt x="1" y="6571"/>
                    </a:lnTo>
                    <a:lnTo>
                      <a:pt x="206" y="6571"/>
                    </a:lnTo>
                    <a:lnTo>
                      <a:pt x="206" y="4129"/>
                    </a:lnTo>
                    <a:cubicBezTo>
                      <a:pt x="206" y="1964"/>
                      <a:pt x="1966" y="203"/>
                      <a:pt x="4132" y="203"/>
                    </a:cubicBezTo>
                    <a:lnTo>
                      <a:pt x="19595" y="203"/>
                    </a:lnTo>
                    <a:cubicBezTo>
                      <a:pt x="20711" y="203"/>
                      <a:pt x="21377" y="628"/>
                      <a:pt x="21377" y="1333"/>
                    </a:cubicBezTo>
                    <a:cubicBezTo>
                      <a:pt x="21377" y="1878"/>
                      <a:pt x="20599" y="2169"/>
                      <a:pt x="19410" y="2553"/>
                    </a:cubicBezTo>
                    <a:cubicBezTo>
                      <a:pt x="18372" y="2889"/>
                      <a:pt x="17304" y="3234"/>
                      <a:pt x="17304" y="3968"/>
                    </a:cubicBezTo>
                    <a:cubicBezTo>
                      <a:pt x="17304" y="4698"/>
                      <a:pt x="18372" y="5047"/>
                      <a:pt x="19410" y="5379"/>
                    </a:cubicBezTo>
                    <a:cubicBezTo>
                      <a:pt x="20599" y="5762"/>
                      <a:pt x="21377" y="6057"/>
                      <a:pt x="21377" y="6598"/>
                    </a:cubicBezTo>
                    <a:cubicBezTo>
                      <a:pt x="21377" y="7143"/>
                      <a:pt x="20599" y="7435"/>
                      <a:pt x="19410" y="7818"/>
                    </a:cubicBezTo>
                    <a:cubicBezTo>
                      <a:pt x="18372" y="8154"/>
                      <a:pt x="17304" y="8500"/>
                      <a:pt x="17304" y="9229"/>
                    </a:cubicBezTo>
                    <a:cubicBezTo>
                      <a:pt x="17304" y="9963"/>
                      <a:pt x="18372" y="10309"/>
                      <a:pt x="19410" y="10644"/>
                    </a:cubicBezTo>
                    <a:cubicBezTo>
                      <a:pt x="20599" y="11028"/>
                      <a:pt x="21377" y="11319"/>
                      <a:pt x="21377" y="11863"/>
                    </a:cubicBezTo>
                    <a:cubicBezTo>
                      <a:pt x="21377" y="12405"/>
                      <a:pt x="20599" y="12700"/>
                      <a:pt x="19410" y="13079"/>
                    </a:cubicBezTo>
                    <a:cubicBezTo>
                      <a:pt x="18372" y="13416"/>
                      <a:pt x="17304" y="13762"/>
                      <a:pt x="17304" y="14494"/>
                    </a:cubicBezTo>
                    <a:cubicBezTo>
                      <a:pt x="17304" y="15228"/>
                      <a:pt x="18372" y="15571"/>
                      <a:pt x="19410" y="15906"/>
                    </a:cubicBezTo>
                    <a:cubicBezTo>
                      <a:pt x="20599" y="16290"/>
                      <a:pt x="21377" y="16581"/>
                      <a:pt x="21377" y="17125"/>
                    </a:cubicBezTo>
                    <a:cubicBezTo>
                      <a:pt x="21377" y="17667"/>
                      <a:pt x="20599" y="17961"/>
                      <a:pt x="19410" y="18345"/>
                    </a:cubicBezTo>
                    <a:cubicBezTo>
                      <a:pt x="18529" y="18629"/>
                      <a:pt x="17622" y="18921"/>
                      <a:pt x="17369" y="19451"/>
                    </a:cubicBezTo>
                    <a:lnTo>
                      <a:pt x="17601" y="19451"/>
                    </a:lnTo>
                    <a:cubicBezTo>
                      <a:pt x="17848" y="19085"/>
                      <a:pt x="18540" y="18839"/>
                      <a:pt x="19472" y="18537"/>
                    </a:cubicBezTo>
                    <a:cubicBezTo>
                      <a:pt x="20510" y="18201"/>
                      <a:pt x="21582" y="17859"/>
                      <a:pt x="21582" y="17125"/>
                    </a:cubicBezTo>
                    <a:cubicBezTo>
                      <a:pt x="21582" y="16393"/>
                      <a:pt x="20510" y="16047"/>
                      <a:pt x="19472" y="15714"/>
                    </a:cubicBezTo>
                    <a:cubicBezTo>
                      <a:pt x="18283" y="15331"/>
                      <a:pt x="17505" y="15036"/>
                      <a:pt x="17505" y="14494"/>
                    </a:cubicBezTo>
                    <a:cubicBezTo>
                      <a:pt x="17505" y="13950"/>
                      <a:pt x="18283" y="13659"/>
                      <a:pt x="19472" y="13275"/>
                    </a:cubicBezTo>
                    <a:cubicBezTo>
                      <a:pt x="20510" y="12940"/>
                      <a:pt x="21582" y="12594"/>
                      <a:pt x="21582" y="11863"/>
                    </a:cubicBezTo>
                    <a:cubicBezTo>
                      <a:pt x="21582" y="11131"/>
                      <a:pt x="20510" y="10785"/>
                      <a:pt x="19472" y="10449"/>
                    </a:cubicBezTo>
                    <a:cubicBezTo>
                      <a:pt x="18283" y="10065"/>
                      <a:pt x="17505" y="9774"/>
                      <a:pt x="17505" y="9229"/>
                    </a:cubicBezTo>
                    <a:cubicBezTo>
                      <a:pt x="17505" y="8688"/>
                      <a:pt x="18283" y="8397"/>
                      <a:pt x="19472" y="8013"/>
                    </a:cubicBezTo>
                    <a:cubicBezTo>
                      <a:pt x="20510" y="7678"/>
                      <a:pt x="21582" y="7332"/>
                      <a:pt x="21582" y="6598"/>
                    </a:cubicBezTo>
                    <a:cubicBezTo>
                      <a:pt x="21582" y="5869"/>
                      <a:pt x="20510" y="5520"/>
                      <a:pt x="19472" y="5187"/>
                    </a:cubicBezTo>
                    <a:cubicBezTo>
                      <a:pt x="18283" y="4804"/>
                      <a:pt x="17505" y="4508"/>
                      <a:pt x="17505" y="3968"/>
                    </a:cubicBezTo>
                    <a:cubicBezTo>
                      <a:pt x="17505" y="3423"/>
                      <a:pt x="18283" y="3131"/>
                      <a:pt x="19475" y="2748"/>
                    </a:cubicBezTo>
                    <a:cubicBezTo>
                      <a:pt x="20510" y="2412"/>
                      <a:pt x="21582" y="2067"/>
                      <a:pt x="21582" y="1333"/>
                    </a:cubicBezTo>
                    <a:cubicBezTo>
                      <a:pt x="21582" y="511"/>
                      <a:pt x="20822" y="1"/>
                      <a:pt x="19595" y="1"/>
                    </a:cubicBezTo>
                    <a:close/>
                  </a:path>
                </a:pathLst>
              </a:custGeom>
              <a:solidFill>
                <a:srgbClr val="FCB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7"/>
              <p:cNvSpPr/>
              <p:nvPr/>
            </p:nvSpPr>
            <p:spPr>
              <a:xfrm>
                <a:off x="4093675" y="1127575"/>
                <a:ext cx="223800" cy="206250"/>
              </a:xfrm>
              <a:custGeom>
                <a:avLst/>
                <a:gdLst/>
                <a:ahLst/>
                <a:cxnLst/>
                <a:rect l="l" t="t" r="r" b="b"/>
                <a:pathLst>
                  <a:path w="8952" h="8250" extrusionOk="0">
                    <a:moveTo>
                      <a:pt x="137" y="1"/>
                    </a:moveTo>
                    <a:cubicBezTo>
                      <a:pt x="51" y="1"/>
                      <a:pt x="0" y="94"/>
                      <a:pt x="45" y="165"/>
                    </a:cubicBezTo>
                    <a:lnTo>
                      <a:pt x="702" y="1265"/>
                    </a:lnTo>
                    <a:lnTo>
                      <a:pt x="702" y="7599"/>
                    </a:lnTo>
                    <a:cubicBezTo>
                      <a:pt x="702" y="7958"/>
                      <a:pt x="994" y="8249"/>
                      <a:pt x="1354" y="8249"/>
                    </a:cubicBezTo>
                    <a:lnTo>
                      <a:pt x="8304" y="8249"/>
                    </a:lnTo>
                    <a:cubicBezTo>
                      <a:pt x="8660" y="8249"/>
                      <a:pt x="8951" y="7958"/>
                      <a:pt x="8951" y="7599"/>
                    </a:cubicBezTo>
                    <a:lnTo>
                      <a:pt x="895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7"/>
              <p:cNvSpPr/>
              <p:nvPr/>
            </p:nvSpPr>
            <p:spPr>
              <a:xfrm>
                <a:off x="4116375" y="1227525"/>
                <a:ext cx="1960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050" extrusionOk="0">
                    <a:moveTo>
                      <a:pt x="7841" y="1"/>
                    </a:moveTo>
                    <a:cubicBezTo>
                      <a:pt x="7125" y="240"/>
                      <a:pt x="6376" y="317"/>
                      <a:pt x="5610" y="317"/>
                    </a:cubicBezTo>
                    <a:cubicBezTo>
                      <a:pt x="4235" y="317"/>
                      <a:pt x="2805" y="70"/>
                      <a:pt x="1409" y="70"/>
                    </a:cubicBezTo>
                    <a:cubicBezTo>
                      <a:pt x="934" y="70"/>
                      <a:pt x="463" y="98"/>
                      <a:pt x="0" y="175"/>
                    </a:cubicBezTo>
                    <a:lnTo>
                      <a:pt x="0" y="3601"/>
                    </a:lnTo>
                    <a:cubicBezTo>
                      <a:pt x="0" y="3848"/>
                      <a:pt x="199" y="4050"/>
                      <a:pt x="446" y="4050"/>
                    </a:cubicBezTo>
                    <a:lnTo>
                      <a:pt x="7396" y="4050"/>
                    </a:lnTo>
                    <a:cubicBezTo>
                      <a:pt x="7639" y="4050"/>
                      <a:pt x="7841" y="3848"/>
                      <a:pt x="7841" y="3601"/>
                    </a:cubicBezTo>
                    <a:lnTo>
                      <a:pt x="7841" y="1"/>
                    </a:ln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7"/>
              <p:cNvSpPr/>
              <p:nvPr/>
            </p:nvSpPr>
            <p:spPr>
              <a:xfrm>
                <a:off x="4647511" y="1397000"/>
                <a:ext cx="177375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6493" extrusionOk="0">
                    <a:moveTo>
                      <a:pt x="161" y="1"/>
                    </a:moveTo>
                    <a:cubicBezTo>
                      <a:pt x="72" y="1"/>
                      <a:pt x="1" y="73"/>
                      <a:pt x="1" y="162"/>
                    </a:cubicBezTo>
                    <a:lnTo>
                      <a:pt x="1" y="6027"/>
                    </a:lnTo>
                    <a:cubicBezTo>
                      <a:pt x="1" y="6283"/>
                      <a:pt x="206" y="6492"/>
                      <a:pt x="463" y="6492"/>
                    </a:cubicBezTo>
                    <a:lnTo>
                      <a:pt x="6615" y="6492"/>
                    </a:lnTo>
                    <a:cubicBezTo>
                      <a:pt x="6872" y="6492"/>
                      <a:pt x="7081" y="6283"/>
                      <a:pt x="7081" y="6027"/>
                    </a:cubicBezTo>
                    <a:lnTo>
                      <a:pt x="7081" y="1083"/>
                    </a:lnTo>
                    <a:lnTo>
                      <a:pt x="7095" y="165"/>
                    </a:lnTo>
                    <a:cubicBezTo>
                      <a:pt x="7095" y="76"/>
                      <a:pt x="7023" y="1"/>
                      <a:pt x="693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7"/>
              <p:cNvSpPr/>
              <p:nvPr/>
            </p:nvSpPr>
            <p:spPr>
              <a:xfrm>
                <a:off x="4654186" y="1468100"/>
                <a:ext cx="163675" cy="84450"/>
              </a:xfrm>
              <a:custGeom>
                <a:avLst/>
                <a:gdLst/>
                <a:ahLst/>
                <a:cxnLst/>
                <a:rect l="l" t="t" r="r" b="b"/>
                <a:pathLst>
                  <a:path w="6547" h="3378" extrusionOk="0">
                    <a:moveTo>
                      <a:pt x="1" y="0"/>
                    </a:moveTo>
                    <a:lnTo>
                      <a:pt x="1" y="3097"/>
                    </a:lnTo>
                    <a:cubicBezTo>
                      <a:pt x="1" y="3251"/>
                      <a:pt x="127" y="3378"/>
                      <a:pt x="281" y="3378"/>
                    </a:cubicBezTo>
                    <a:lnTo>
                      <a:pt x="6266" y="3378"/>
                    </a:lnTo>
                    <a:cubicBezTo>
                      <a:pt x="6420" y="3378"/>
                      <a:pt x="6547" y="3251"/>
                      <a:pt x="6547" y="3097"/>
                    </a:cubicBezTo>
                    <a:lnTo>
                      <a:pt x="6547" y="144"/>
                    </a:lnTo>
                    <a:cubicBezTo>
                      <a:pt x="6160" y="80"/>
                      <a:pt x="5767" y="56"/>
                      <a:pt x="5371" y="56"/>
                    </a:cubicBezTo>
                    <a:cubicBezTo>
                      <a:pt x="4204" y="56"/>
                      <a:pt x="3009" y="263"/>
                      <a:pt x="1860" y="263"/>
                    </a:cubicBezTo>
                    <a:cubicBezTo>
                      <a:pt x="1222" y="263"/>
                      <a:pt x="598" y="199"/>
                      <a:pt x="1" y="0"/>
                    </a:cubicBezTo>
                    <a:close/>
                  </a:path>
                </a:pathLst>
              </a:custGeom>
              <a:solidFill>
                <a:srgbClr val="FCB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7"/>
              <p:cNvSpPr/>
              <p:nvPr/>
            </p:nvSpPr>
            <p:spPr>
              <a:xfrm>
                <a:off x="4146000" y="1543375"/>
                <a:ext cx="2811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1244" h="720" extrusionOk="0">
                    <a:moveTo>
                      <a:pt x="1460" y="0"/>
                    </a:moveTo>
                    <a:cubicBezTo>
                      <a:pt x="901" y="0"/>
                      <a:pt x="374" y="254"/>
                      <a:pt x="24" y="692"/>
                    </a:cubicBezTo>
                    <a:lnTo>
                      <a:pt x="1" y="720"/>
                    </a:lnTo>
                    <a:lnTo>
                      <a:pt x="11243" y="720"/>
                    </a:lnTo>
                    <a:lnTo>
                      <a:pt x="11243" y="336"/>
                    </a:lnTo>
                    <a:cubicBezTo>
                      <a:pt x="11243" y="151"/>
                      <a:pt x="11092" y="0"/>
                      <a:pt x="10904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7"/>
              <p:cNvSpPr/>
              <p:nvPr/>
            </p:nvSpPr>
            <p:spPr>
              <a:xfrm>
                <a:off x="4339625" y="1182475"/>
                <a:ext cx="86175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3451" extrusionOk="0">
                    <a:moveTo>
                      <a:pt x="1723" y="1"/>
                    </a:moveTo>
                    <a:cubicBezTo>
                      <a:pt x="771" y="1"/>
                      <a:pt x="0" y="775"/>
                      <a:pt x="0" y="1727"/>
                    </a:cubicBezTo>
                    <a:cubicBezTo>
                      <a:pt x="0" y="2679"/>
                      <a:pt x="771" y="3450"/>
                      <a:pt x="1723" y="3450"/>
                    </a:cubicBezTo>
                    <a:cubicBezTo>
                      <a:pt x="2676" y="3450"/>
                      <a:pt x="3447" y="2679"/>
                      <a:pt x="3447" y="1727"/>
                    </a:cubicBezTo>
                    <a:cubicBezTo>
                      <a:pt x="3447" y="775"/>
                      <a:pt x="2676" y="1"/>
                      <a:pt x="1723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7"/>
              <p:cNvSpPr/>
              <p:nvPr/>
            </p:nvSpPr>
            <p:spPr>
              <a:xfrm>
                <a:off x="4189925" y="1341500"/>
                <a:ext cx="437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31" extrusionOk="0">
                    <a:moveTo>
                      <a:pt x="987" y="1"/>
                    </a:moveTo>
                    <a:lnTo>
                      <a:pt x="987" y="1"/>
                    </a:lnTo>
                    <a:cubicBezTo>
                      <a:pt x="1066" y="334"/>
                      <a:pt x="973" y="700"/>
                      <a:pt x="751" y="957"/>
                    </a:cubicBezTo>
                    <a:cubicBezTo>
                      <a:pt x="603" y="1121"/>
                      <a:pt x="394" y="1275"/>
                      <a:pt x="402" y="1495"/>
                    </a:cubicBezTo>
                    <a:cubicBezTo>
                      <a:pt x="343" y="1368"/>
                      <a:pt x="350" y="1213"/>
                      <a:pt x="422" y="1094"/>
                    </a:cubicBezTo>
                    <a:lnTo>
                      <a:pt x="422" y="1094"/>
                    </a:lnTo>
                    <a:cubicBezTo>
                      <a:pt x="1" y="1488"/>
                      <a:pt x="250" y="2125"/>
                      <a:pt x="796" y="2303"/>
                    </a:cubicBezTo>
                    <a:cubicBezTo>
                      <a:pt x="854" y="2321"/>
                      <a:pt x="910" y="2330"/>
                      <a:pt x="964" y="2330"/>
                    </a:cubicBezTo>
                    <a:cubicBezTo>
                      <a:pt x="1397" y="2330"/>
                      <a:pt x="1681" y="1775"/>
                      <a:pt x="1717" y="1412"/>
                    </a:cubicBezTo>
                    <a:cubicBezTo>
                      <a:pt x="1751" y="1056"/>
                      <a:pt x="1645" y="690"/>
                      <a:pt x="1453" y="388"/>
                    </a:cubicBezTo>
                    <a:cubicBezTo>
                      <a:pt x="1340" y="214"/>
                      <a:pt x="1186" y="49"/>
                      <a:pt x="987" y="1"/>
                    </a:cubicBezTo>
                    <a:close/>
                  </a:path>
                </a:pathLst>
              </a:custGeom>
              <a:solidFill>
                <a:srgbClr val="FBC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7"/>
              <p:cNvSpPr/>
              <p:nvPr/>
            </p:nvSpPr>
            <p:spPr>
              <a:xfrm>
                <a:off x="4202175" y="1368225"/>
                <a:ext cx="23650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225" extrusionOk="0">
                    <a:moveTo>
                      <a:pt x="696" y="1"/>
                    </a:moveTo>
                    <a:cubicBezTo>
                      <a:pt x="685" y="158"/>
                      <a:pt x="606" y="309"/>
                      <a:pt x="483" y="408"/>
                    </a:cubicBezTo>
                    <a:cubicBezTo>
                      <a:pt x="405" y="470"/>
                      <a:pt x="312" y="511"/>
                      <a:pt x="236" y="573"/>
                    </a:cubicBezTo>
                    <a:cubicBezTo>
                      <a:pt x="158" y="634"/>
                      <a:pt x="100" y="734"/>
                      <a:pt x="121" y="830"/>
                    </a:cubicBezTo>
                    <a:cubicBezTo>
                      <a:pt x="93" y="782"/>
                      <a:pt x="72" y="731"/>
                      <a:pt x="65" y="679"/>
                    </a:cubicBezTo>
                    <a:cubicBezTo>
                      <a:pt x="1" y="765"/>
                      <a:pt x="14" y="892"/>
                      <a:pt x="65" y="987"/>
                    </a:cubicBezTo>
                    <a:cubicBezTo>
                      <a:pt x="157" y="1151"/>
                      <a:pt x="278" y="1225"/>
                      <a:pt x="405" y="1225"/>
                    </a:cubicBezTo>
                    <a:cubicBezTo>
                      <a:pt x="537" y="1225"/>
                      <a:pt x="676" y="1143"/>
                      <a:pt x="791" y="1001"/>
                    </a:cubicBezTo>
                    <a:cubicBezTo>
                      <a:pt x="898" y="871"/>
                      <a:pt x="946" y="696"/>
                      <a:pt x="898" y="539"/>
                    </a:cubicBezTo>
                    <a:lnTo>
                      <a:pt x="898" y="539"/>
                    </a:lnTo>
                    <a:cubicBezTo>
                      <a:pt x="857" y="611"/>
                      <a:pt x="799" y="676"/>
                      <a:pt x="726" y="724"/>
                    </a:cubicBezTo>
                    <a:cubicBezTo>
                      <a:pt x="819" y="498"/>
                      <a:pt x="758" y="241"/>
                      <a:pt x="696" y="1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7"/>
              <p:cNvSpPr/>
              <p:nvPr/>
            </p:nvSpPr>
            <p:spPr>
              <a:xfrm>
                <a:off x="4182225" y="1403675"/>
                <a:ext cx="636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47" extrusionOk="0">
                    <a:moveTo>
                      <a:pt x="446" y="1"/>
                    </a:moveTo>
                    <a:cubicBezTo>
                      <a:pt x="202" y="1"/>
                      <a:pt x="0" y="200"/>
                      <a:pt x="0" y="446"/>
                    </a:cubicBezTo>
                    <a:lnTo>
                      <a:pt x="2546" y="446"/>
                    </a:lnTo>
                    <a:cubicBezTo>
                      <a:pt x="2546" y="200"/>
                      <a:pt x="2347" y="1"/>
                      <a:pt x="2103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7"/>
              <p:cNvSpPr/>
              <p:nvPr/>
            </p:nvSpPr>
            <p:spPr>
              <a:xfrm>
                <a:off x="4373525" y="1209275"/>
                <a:ext cx="277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073" extrusionOk="0">
                    <a:moveTo>
                      <a:pt x="1111" y="1"/>
                    </a:moveTo>
                    <a:cubicBezTo>
                      <a:pt x="741" y="1"/>
                      <a:pt x="371" y="1"/>
                      <a:pt x="1" y="39"/>
                    </a:cubicBezTo>
                    <a:lnTo>
                      <a:pt x="1" y="1073"/>
                    </a:lnTo>
                    <a:cubicBezTo>
                      <a:pt x="371" y="991"/>
                      <a:pt x="741" y="912"/>
                      <a:pt x="1111" y="834"/>
                    </a:cubicBezTo>
                    <a:lnTo>
                      <a:pt x="1111" y="1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7"/>
              <p:cNvSpPr/>
              <p:nvPr/>
            </p:nvSpPr>
            <p:spPr>
              <a:xfrm>
                <a:off x="4373525" y="1230100"/>
                <a:ext cx="27775" cy="31827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1" extrusionOk="0">
                    <a:moveTo>
                      <a:pt x="1111" y="1"/>
                    </a:moveTo>
                    <a:cubicBezTo>
                      <a:pt x="741" y="79"/>
                      <a:pt x="371" y="158"/>
                      <a:pt x="1" y="240"/>
                    </a:cubicBezTo>
                    <a:lnTo>
                      <a:pt x="1" y="12730"/>
                    </a:lnTo>
                    <a:lnTo>
                      <a:pt x="1111" y="12730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7"/>
              <p:cNvSpPr/>
              <p:nvPr/>
            </p:nvSpPr>
            <p:spPr>
              <a:xfrm>
                <a:off x="4373525" y="1108575"/>
                <a:ext cx="27775" cy="10167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4067" extrusionOk="0">
                    <a:moveTo>
                      <a:pt x="1" y="0"/>
                    </a:moveTo>
                    <a:lnTo>
                      <a:pt x="1" y="4067"/>
                    </a:lnTo>
                    <a:cubicBezTo>
                      <a:pt x="371" y="4029"/>
                      <a:pt x="741" y="4029"/>
                      <a:pt x="1111" y="4029"/>
                    </a:cubicBezTo>
                    <a:lnTo>
                      <a:pt x="1111" y="0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7"/>
              <p:cNvSpPr/>
              <p:nvPr/>
            </p:nvSpPr>
            <p:spPr>
              <a:xfrm>
                <a:off x="4065400" y="1203200"/>
                <a:ext cx="3496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3985" h="655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522"/>
                    </a:lnTo>
                    <a:cubicBezTo>
                      <a:pt x="1" y="597"/>
                      <a:pt x="63" y="655"/>
                      <a:pt x="134" y="655"/>
                    </a:cubicBezTo>
                    <a:lnTo>
                      <a:pt x="13676" y="655"/>
                    </a:lnTo>
                    <a:cubicBezTo>
                      <a:pt x="13731" y="655"/>
                      <a:pt x="13779" y="620"/>
                      <a:pt x="13799" y="569"/>
                    </a:cubicBezTo>
                    <a:lnTo>
                      <a:pt x="13950" y="182"/>
                    </a:lnTo>
                    <a:cubicBezTo>
                      <a:pt x="13984" y="97"/>
                      <a:pt x="13919" y="0"/>
                      <a:pt x="1382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7"/>
              <p:cNvSpPr/>
              <p:nvPr/>
            </p:nvSpPr>
            <p:spPr>
              <a:xfrm>
                <a:off x="4121575" y="1411900"/>
                <a:ext cx="262350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0494" h="344" extrusionOk="0">
                    <a:moveTo>
                      <a:pt x="100" y="1"/>
                    </a:moveTo>
                    <a:cubicBezTo>
                      <a:pt x="45" y="1"/>
                      <a:pt x="1" y="32"/>
                      <a:pt x="1" y="70"/>
                    </a:cubicBezTo>
                    <a:lnTo>
                      <a:pt x="1" y="275"/>
                    </a:lnTo>
                    <a:cubicBezTo>
                      <a:pt x="1" y="313"/>
                      <a:pt x="45" y="343"/>
                      <a:pt x="100" y="343"/>
                    </a:cubicBezTo>
                    <a:lnTo>
                      <a:pt x="10264" y="343"/>
                    </a:lnTo>
                    <a:cubicBezTo>
                      <a:pt x="10305" y="343"/>
                      <a:pt x="10343" y="326"/>
                      <a:pt x="10357" y="299"/>
                    </a:cubicBezTo>
                    <a:lnTo>
                      <a:pt x="10469" y="97"/>
                    </a:lnTo>
                    <a:cubicBezTo>
                      <a:pt x="10494" y="49"/>
                      <a:pt x="10445" y="1"/>
                      <a:pt x="10377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7"/>
              <p:cNvSpPr/>
              <p:nvPr/>
            </p:nvSpPr>
            <p:spPr>
              <a:xfrm>
                <a:off x="4349825" y="1192675"/>
                <a:ext cx="6577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635" extrusionOk="0">
                    <a:moveTo>
                      <a:pt x="1315" y="1"/>
                    </a:moveTo>
                    <a:cubicBezTo>
                      <a:pt x="590" y="1"/>
                      <a:pt x="0" y="593"/>
                      <a:pt x="0" y="1319"/>
                    </a:cubicBezTo>
                    <a:cubicBezTo>
                      <a:pt x="0" y="2042"/>
                      <a:pt x="590" y="2635"/>
                      <a:pt x="1315" y="2635"/>
                    </a:cubicBezTo>
                    <a:cubicBezTo>
                      <a:pt x="2042" y="2635"/>
                      <a:pt x="2631" y="2042"/>
                      <a:pt x="2631" y="1319"/>
                    </a:cubicBezTo>
                    <a:cubicBezTo>
                      <a:pt x="2631" y="593"/>
                      <a:pt x="2042" y="1"/>
                      <a:pt x="1315" y="1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7"/>
              <p:cNvSpPr/>
              <p:nvPr/>
            </p:nvSpPr>
            <p:spPr>
              <a:xfrm>
                <a:off x="3770125" y="1326700"/>
                <a:ext cx="616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8" extrusionOk="0">
                    <a:moveTo>
                      <a:pt x="1233" y="1"/>
                    </a:moveTo>
                    <a:cubicBezTo>
                      <a:pt x="552" y="1"/>
                      <a:pt x="0" y="552"/>
                      <a:pt x="0" y="1234"/>
                    </a:cubicBezTo>
                    <a:cubicBezTo>
                      <a:pt x="0" y="1912"/>
                      <a:pt x="552" y="2467"/>
                      <a:pt x="1233" y="2467"/>
                    </a:cubicBezTo>
                    <a:cubicBezTo>
                      <a:pt x="1915" y="2467"/>
                      <a:pt x="2466" y="1912"/>
                      <a:pt x="2466" y="1234"/>
                    </a:cubicBezTo>
                    <a:cubicBezTo>
                      <a:pt x="2466" y="552"/>
                      <a:pt x="1915" y="1"/>
                      <a:pt x="1233" y="1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7"/>
              <p:cNvSpPr/>
              <p:nvPr/>
            </p:nvSpPr>
            <p:spPr>
              <a:xfrm>
                <a:off x="3782800" y="1257750"/>
                <a:ext cx="205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3" extrusionOk="0">
                    <a:moveTo>
                      <a:pt x="411" y="0"/>
                    </a:moveTo>
                    <a:cubicBezTo>
                      <a:pt x="182" y="0"/>
                      <a:pt x="0" y="185"/>
                      <a:pt x="0" y="412"/>
                    </a:cubicBezTo>
                    <a:cubicBezTo>
                      <a:pt x="0" y="642"/>
                      <a:pt x="182" y="823"/>
                      <a:pt x="411" y="823"/>
                    </a:cubicBezTo>
                    <a:cubicBezTo>
                      <a:pt x="637" y="823"/>
                      <a:pt x="819" y="642"/>
                      <a:pt x="819" y="412"/>
                    </a:cubicBezTo>
                    <a:cubicBezTo>
                      <a:pt x="819" y="185"/>
                      <a:pt x="637" y="0"/>
                      <a:pt x="411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7"/>
              <p:cNvSpPr/>
              <p:nvPr/>
            </p:nvSpPr>
            <p:spPr>
              <a:xfrm>
                <a:off x="3743900" y="1289875"/>
                <a:ext cx="322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289" extrusionOk="0">
                    <a:moveTo>
                      <a:pt x="645" y="0"/>
                    </a:moveTo>
                    <a:cubicBezTo>
                      <a:pt x="289" y="0"/>
                      <a:pt x="1" y="288"/>
                      <a:pt x="1" y="644"/>
                    </a:cubicBezTo>
                    <a:cubicBezTo>
                      <a:pt x="1" y="1001"/>
                      <a:pt x="289" y="1289"/>
                      <a:pt x="645" y="1289"/>
                    </a:cubicBezTo>
                    <a:cubicBezTo>
                      <a:pt x="998" y="1289"/>
                      <a:pt x="1289" y="1001"/>
                      <a:pt x="1289" y="644"/>
                    </a:cubicBezTo>
                    <a:cubicBezTo>
                      <a:pt x="1289" y="288"/>
                      <a:pt x="998" y="0"/>
                      <a:pt x="645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7"/>
              <p:cNvSpPr/>
              <p:nvPr/>
            </p:nvSpPr>
            <p:spPr>
              <a:xfrm>
                <a:off x="4373375" y="1542175"/>
                <a:ext cx="28125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4" extrusionOk="0">
                    <a:moveTo>
                      <a:pt x="0" y="0"/>
                    </a:moveTo>
                    <a:lnTo>
                      <a:pt x="0" y="103"/>
                    </a:lnTo>
                    <a:lnTo>
                      <a:pt x="1124" y="103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4" name="Google Shape;124;p17"/>
          <p:cNvGrpSpPr/>
          <p:nvPr/>
        </p:nvGrpSpPr>
        <p:grpSpPr>
          <a:xfrm>
            <a:off x="1731550" y="584613"/>
            <a:ext cx="2136495" cy="4558882"/>
            <a:chOff x="7688425" y="945388"/>
            <a:chExt cx="2136495" cy="4558882"/>
          </a:xfrm>
        </p:grpSpPr>
        <p:grpSp>
          <p:nvGrpSpPr>
            <p:cNvPr id="125" name="Google Shape;125;p17"/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126" name="Google Shape;126;p17"/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7"/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7"/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7"/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7"/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7"/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7"/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7"/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7"/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7"/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7"/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7"/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7"/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7"/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7"/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" name="Google Shape;180;p17"/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87881" y="1377103"/>
            <a:ext cx="5048700" cy="714708"/>
          </a:xfrm>
        </p:spPr>
        <p:txBody>
          <a:bodyPr/>
          <a:lstStyle/>
          <a:p>
            <a:r>
              <a:rPr lang="fa-IR" sz="4400"/>
              <a:t>Methadone</a:t>
            </a:r>
            <a:endParaRPr lang="fa-IR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36212" y="1872717"/>
            <a:ext cx="4163038" cy="1697192"/>
          </a:xfrm>
        </p:spPr>
        <p:txBody>
          <a:bodyPr/>
          <a:lstStyle/>
          <a:p>
            <a:pPr rtl="1"/>
            <a:r>
              <a:rPr lang="fa-IR" sz="2400" b="1">
                <a:latin typeface="Calibri" panose="020F0502020204030204" pitchFamily="34" charset="0"/>
              </a:rPr>
              <a:t>M.Ameli &amp; F.Hashmei</a:t>
            </a:r>
          </a:p>
          <a:p>
            <a:pPr rtl="1"/>
            <a:r>
              <a:rPr lang="fa-IR" sz="2400" b="1">
                <a:latin typeface="Calibri" panose="020F0502020204030204" pitchFamily="34" charset="0"/>
              </a:rPr>
              <a:t>Professor : rasouli</a:t>
            </a:r>
            <a:endParaRPr lang="fa-IR" sz="24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83F59-1EB7-3B41-8C3C-14500D76FDEC}"/>
              </a:ext>
            </a:extLst>
          </p:cNvPr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pPr rtl="0"/>
            <a:r>
              <a:rPr lang="fa-IR" b="1"/>
              <a:t>Managing Withdrawal Symptoms</a:t>
            </a:r>
            <a:endParaRPr lang="en-US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77CAF-CA39-B14C-9703-579793DC9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0"/>
            <a:r>
              <a:rPr lang="fa-IR"/>
              <a:t>Effective managment of withdrawal symptoms is essential for patient comfort and treatment sucess.Techniques include gradual dose adjustments and supportive care to alleviate discomfort during detoxification.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05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8" name="Google Shape;4008;p36"/>
          <p:cNvGrpSpPr/>
          <p:nvPr/>
        </p:nvGrpSpPr>
        <p:grpSpPr>
          <a:xfrm>
            <a:off x="1464905" y="1938596"/>
            <a:ext cx="230668" cy="202756"/>
            <a:chOff x="898875" y="244725"/>
            <a:chExt cx="481800" cy="423500"/>
          </a:xfrm>
        </p:grpSpPr>
        <p:sp>
          <p:nvSpPr>
            <p:cNvPr id="4009" name="Google Shape;4009;p36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10" name="Google Shape;4010;p36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11" name="Google Shape;4011;p36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12" name="Google Shape;4012;p36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13" name="Google Shape;4013;p36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14" name="Google Shape;4014;p36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15" name="Google Shape;4015;p36"/>
          <p:cNvGrpSpPr/>
          <p:nvPr/>
        </p:nvGrpSpPr>
        <p:grpSpPr>
          <a:xfrm>
            <a:off x="1762989" y="1924634"/>
            <a:ext cx="202744" cy="230680"/>
            <a:chOff x="1529350" y="258825"/>
            <a:chExt cx="423475" cy="481825"/>
          </a:xfrm>
        </p:grpSpPr>
        <p:sp>
          <p:nvSpPr>
            <p:cNvPr id="4016" name="Google Shape;4016;p36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17" name="Google Shape;4017;p36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18" name="Google Shape;4018;p36"/>
          <p:cNvGrpSpPr/>
          <p:nvPr/>
        </p:nvGrpSpPr>
        <p:grpSpPr>
          <a:xfrm>
            <a:off x="2030199" y="1979147"/>
            <a:ext cx="231793" cy="121654"/>
            <a:chOff x="2084325" y="363300"/>
            <a:chExt cx="484150" cy="254100"/>
          </a:xfrm>
        </p:grpSpPr>
        <p:sp>
          <p:nvSpPr>
            <p:cNvPr id="4019" name="Google Shape;4019;p36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20" name="Google Shape;4020;p36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21" name="Google Shape;4021;p36"/>
          <p:cNvGrpSpPr/>
          <p:nvPr/>
        </p:nvGrpSpPr>
        <p:grpSpPr>
          <a:xfrm>
            <a:off x="2335704" y="1924634"/>
            <a:ext cx="202744" cy="230680"/>
            <a:chOff x="2707500" y="249400"/>
            <a:chExt cx="423475" cy="481825"/>
          </a:xfrm>
        </p:grpSpPr>
        <p:sp>
          <p:nvSpPr>
            <p:cNvPr id="4022" name="Google Shape;4022;p36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23" name="Google Shape;4023;p36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24" name="Google Shape;4024;p36"/>
          <p:cNvGrpSpPr/>
          <p:nvPr/>
        </p:nvGrpSpPr>
        <p:grpSpPr>
          <a:xfrm>
            <a:off x="2616948" y="1924855"/>
            <a:ext cx="207652" cy="230237"/>
            <a:chOff x="3300325" y="249875"/>
            <a:chExt cx="433725" cy="480900"/>
          </a:xfrm>
        </p:grpSpPr>
        <p:sp>
          <p:nvSpPr>
            <p:cNvPr id="4025" name="Google Shape;4025;p36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26" name="Google Shape;4026;p36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27" name="Google Shape;4027;p36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28" name="Google Shape;4028;p36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29" name="Google Shape;4029;p36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30" name="Google Shape;4030;p36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31" name="Google Shape;4031;p36"/>
          <p:cNvGrpSpPr/>
          <p:nvPr/>
        </p:nvGrpSpPr>
        <p:grpSpPr>
          <a:xfrm>
            <a:off x="2881512" y="1924802"/>
            <a:ext cx="239585" cy="230345"/>
            <a:chOff x="3854700" y="249750"/>
            <a:chExt cx="500425" cy="481125"/>
          </a:xfrm>
        </p:grpSpPr>
        <p:sp>
          <p:nvSpPr>
            <p:cNvPr id="4032" name="Google Shape;4032;p36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33" name="Google Shape;4033;p36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34" name="Google Shape;4034;p36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35" name="Google Shape;4035;p36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36" name="Google Shape;4036;p36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37" name="Google Shape;4037;p36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38" name="Google Shape;4038;p36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39" name="Google Shape;4039;p36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40" name="Google Shape;4040;p36"/>
          <p:cNvGrpSpPr/>
          <p:nvPr/>
        </p:nvGrpSpPr>
        <p:grpSpPr>
          <a:xfrm>
            <a:off x="3165730" y="1924802"/>
            <a:ext cx="239585" cy="230345"/>
            <a:chOff x="4447550" y="249750"/>
            <a:chExt cx="500425" cy="481125"/>
          </a:xfrm>
        </p:grpSpPr>
        <p:sp>
          <p:nvSpPr>
            <p:cNvPr id="4041" name="Google Shape;4041;p36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42" name="Google Shape;4042;p36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43" name="Google Shape;4043;p36"/>
          <p:cNvGrpSpPr/>
          <p:nvPr/>
        </p:nvGrpSpPr>
        <p:grpSpPr>
          <a:xfrm>
            <a:off x="3457573" y="1924634"/>
            <a:ext cx="230680" cy="230680"/>
            <a:chOff x="5049725" y="249400"/>
            <a:chExt cx="481825" cy="481825"/>
          </a:xfrm>
        </p:grpSpPr>
        <p:sp>
          <p:nvSpPr>
            <p:cNvPr id="4044" name="Google Shape;4044;p3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45" name="Google Shape;4045;p3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46" name="Google Shape;4046;p36"/>
          <p:cNvGrpSpPr/>
          <p:nvPr/>
        </p:nvGrpSpPr>
        <p:grpSpPr>
          <a:xfrm>
            <a:off x="3739037" y="1924634"/>
            <a:ext cx="230680" cy="230680"/>
            <a:chOff x="5660400" y="238125"/>
            <a:chExt cx="481825" cy="481825"/>
          </a:xfrm>
        </p:grpSpPr>
        <p:sp>
          <p:nvSpPr>
            <p:cNvPr id="4047" name="Google Shape;4047;p3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48" name="Google Shape;4048;p3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49" name="Google Shape;4049;p36"/>
          <p:cNvGrpSpPr/>
          <p:nvPr/>
        </p:nvGrpSpPr>
        <p:grpSpPr>
          <a:xfrm>
            <a:off x="4022370" y="1924634"/>
            <a:ext cx="230680" cy="230680"/>
            <a:chOff x="6235400" y="249400"/>
            <a:chExt cx="481825" cy="481825"/>
          </a:xfrm>
        </p:grpSpPr>
        <p:sp>
          <p:nvSpPr>
            <p:cNvPr id="4050" name="Google Shape;4050;p36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51" name="Google Shape;4051;p36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52" name="Google Shape;4052;p36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53" name="Google Shape;4053;p36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54" name="Google Shape;4054;p36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55" name="Google Shape;4055;p36"/>
          <p:cNvGrpSpPr/>
          <p:nvPr/>
        </p:nvGrpSpPr>
        <p:grpSpPr>
          <a:xfrm>
            <a:off x="1464576" y="2227020"/>
            <a:ext cx="231327" cy="202708"/>
            <a:chOff x="899850" y="871450"/>
            <a:chExt cx="483175" cy="423400"/>
          </a:xfrm>
        </p:grpSpPr>
        <p:sp>
          <p:nvSpPr>
            <p:cNvPr id="4056" name="Google Shape;4056;p36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57" name="Google Shape;4057;p36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58" name="Google Shape;4058;p36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59" name="Google Shape;4059;p36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060" name="Google Shape;4060;p36"/>
          <p:cNvSpPr/>
          <p:nvPr/>
        </p:nvSpPr>
        <p:spPr>
          <a:xfrm>
            <a:off x="1761644" y="2213044"/>
            <a:ext cx="205485" cy="230680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061" name="Google Shape;4061;p36"/>
          <p:cNvGrpSpPr/>
          <p:nvPr/>
        </p:nvGrpSpPr>
        <p:grpSpPr>
          <a:xfrm>
            <a:off x="2030306" y="2213028"/>
            <a:ext cx="231578" cy="230692"/>
            <a:chOff x="2085450" y="842250"/>
            <a:chExt cx="483700" cy="481850"/>
          </a:xfrm>
        </p:grpSpPr>
        <p:sp>
          <p:nvSpPr>
            <p:cNvPr id="4062" name="Google Shape;4062;p36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63" name="Google Shape;4063;p36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64" name="Google Shape;4064;p36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65" name="Google Shape;4065;p36"/>
          <p:cNvGrpSpPr/>
          <p:nvPr/>
        </p:nvGrpSpPr>
        <p:grpSpPr>
          <a:xfrm>
            <a:off x="2321718" y="2213034"/>
            <a:ext cx="230716" cy="230680"/>
            <a:chOff x="2685825" y="840375"/>
            <a:chExt cx="481900" cy="481825"/>
          </a:xfrm>
        </p:grpSpPr>
        <p:sp>
          <p:nvSpPr>
            <p:cNvPr id="4066" name="Google Shape;4066;p36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67" name="Google Shape;4067;p36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68" name="Google Shape;4068;p36"/>
          <p:cNvGrpSpPr/>
          <p:nvPr/>
        </p:nvGrpSpPr>
        <p:grpSpPr>
          <a:xfrm>
            <a:off x="2601633" y="2212818"/>
            <a:ext cx="238281" cy="231111"/>
            <a:chOff x="3270675" y="841800"/>
            <a:chExt cx="497700" cy="482725"/>
          </a:xfrm>
        </p:grpSpPr>
        <p:sp>
          <p:nvSpPr>
            <p:cNvPr id="4069" name="Google Shape;4069;p36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70" name="Google Shape;4070;p36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71" name="Google Shape;4071;p36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072" name="Google Shape;4072;p36"/>
          <p:cNvSpPr/>
          <p:nvPr/>
        </p:nvSpPr>
        <p:spPr>
          <a:xfrm>
            <a:off x="2886029" y="2220249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073" name="Google Shape;4073;p36"/>
          <p:cNvGrpSpPr/>
          <p:nvPr/>
        </p:nvGrpSpPr>
        <p:grpSpPr>
          <a:xfrm>
            <a:off x="3170183" y="2227002"/>
            <a:ext cx="230680" cy="202744"/>
            <a:chOff x="4467200" y="877100"/>
            <a:chExt cx="481825" cy="423475"/>
          </a:xfrm>
        </p:grpSpPr>
        <p:sp>
          <p:nvSpPr>
            <p:cNvPr id="4074" name="Google Shape;4074;p36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75" name="Google Shape;4075;p36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76" name="Google Shape;4076;p36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77" name="Google Shape;4077;p36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78" name="Google Shape;4078;p36"/>
          <p:cNvGrpSpPr/>
          <p:nvPr/>
        </p:nvGrpSpPr>
        <p:grpSpPr>
          <a:xfrm>
            <a:off x="3452294" y="2213028"/>
            <a:ext cx="241237" cy="230692"/>
            <a:chOff x="5045500" y="842250"/>
            <a:chExt cx="503875" cy="481850"/>
          </a:xfrm>
        </p:grpSpPr>
        <p:sp>
          <p:nvSpPr>
            <p:cNvPr id="4079" name="Google Shape;4079;p36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80" name="Google Shape;4080;p36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81" name="Google Shape;4081;p36"/>
          <p:cNvGrpSpPr/>
          <p:nvPr/>
        </p:nvGrpSpPr>
        <p:grpSpPr>
          <a:xfrm>
            <a:off x="3739816" y="2230856"/>
            <a:ext cx="229124" cy="195036"/>
            <a:chOff x="5645200" y="879425"/>
            <a:chExt cx="478575" cy="407375"/>
          </a:xfrm>
        </p:grpSpPr>
        <p:sp>
          <p:nvSpPr>
            <p:cNvPr id="4082" name="Google Shape;4082;p36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83" name="Google Shape;4083;p36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84" name="Google Shape;4084;p36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85" name="Google Shape;4085;p36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86" name="Google Shape;4086;p36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87" name="Google Shape;4087;p36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88" name="Google Shape;4088;p36"/>
          <p:cNvGrpSpPr/>
          <p:nvPr/>
        </p:nvGrpSpPr>
        <p:grpSpPr>
          <a:xfrm>
            <a:off x="4036332" y="2213034"/>
            <a:ext cx="202756" cy="230680"/>
            <a:chOff x="6264525" y="842250"/>
            <a:chExt cx="423500" cy="481825"/>
          </a:xfrm>
        </p:grpSpPr>
        <p:sp>
          <p:nvSpPr>
            <p:cNvPr id="4089" name="Google Shape;4089;p36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90" name="Google Shape;4090;p36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91" name="Google Shape;4091;p36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92" name="Google Shape;4092;p36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93" name="Google Shape;4093;p36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94" name="Google Shape;4094;p36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95" name="Google Shape;4095;p36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96" name="Google Shape;4096;p36"/>
          <p:cNvGrpSpPr/>
          <p:nvPr/>
        </p:nvGrpSpPr>
        <p:grpSpPr>
          <a:xfrm>
            <a:off x="1464899" y="2494984"/>
            <a:ext cx="230680" cy="230680"/>
            <a:chOff x="900750" y="1436075"/>
            <a:chExt cx="481825" cy="481825"/>
          </a:xfrm>
        </p:grpSpPr>
        <p:sp>
          <p:nvSpPr>
            <p:cNvPr id="4097" name="Google Shape;4097;p36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98" name="Google Shape;4098;p36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99" name="Google Shape;4099;p36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00" name="Google Shape;4100;p36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01" name="Google Shape;4101;p36"/>
          <p:cNvGrpSpPr/>
          <p:nvPr/>
        </p:nvGrpSpPr>
        <p:grpSpPr>
          <a:xfrm>
            <a:off x="1749021" y="2535978"/>
            <a:ext cx="230680" cy="148692"/>
            <a:chOff x="1492675" y="1520750"/>
            <a:chExt cx="481825" cy="310575"/>
          </a:xfrm>
        </p:grpSpPr>
        <p:sp>
          <p:nvSpPr>
            <p:cNvPr id="4102" name="Google Shape;4102;p3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03" name="Google Shape;4103;p3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04" name="Google Shape;4104;p36"/>
          <p:cNvGrpSpPr/>
          <p:nvPr/>
        </p:nvGrpSpPr>
        <p:grpSpPr>
          <a:xfrm>
            <a:off x="2026309" y="2494972"/>
            <a:ext cx="239573" cy="230704"/>
            <a:chOff x="2071000" y="1435025"/>
            <a:chExt cx="500400" cy="481875"/>
          </a:xfrm>
        </p:grpSpPr>
        <p:sp>
          <p:nvSpPr>
            <p:cNvPr id="4105" name="Google Shape;4105;p36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06" name="Google Shape;4106;p36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07" name="Google Shape;4107;p36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08" name="Google Shape;4108;p36"/>
          <p:cNvGrpSpPr/>
          <p:nvPr/>
        </p:nvGrpSpPr>
        <p:grpSpPr>
          <a:xfrm>
            <a:off x="2317445" y="2509137"/>
            <a:ext cx="239262" cy="202373"/>
            <a:chOff x="2678350" y="1464650"/>
            <a:chExt cx="499750" cy="422700"/>
          </a:xfrm>
        </p:grpSpPr>
        <p:sp>
          <p:nvSpPr>
            <p:cNvPr id="4109" name="Google Shape;4109;p36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10" name="Google Shape;4110;p36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11" name="Google Shape;4111;p36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12" name="Google Shape;4112;p36"/>
          <p:cNvGrpSpPr/>
          <p:nvPr/>
        </p:nvGrpSpPr>
        <p:grpSpPr>
          <a:xfrm>
            <a:off x="2605433" y="2494984"/>
            <a:ext cx="230680" cy="230680"/>
            <a:chOff x="3271200" y="1435075"/>
            <a:chExt cx="481825" cy="481825"/>
          </a:xfrm>
        </p:grpSpPr>
        <p:sp>
          <p:nvSpPr>
            <p:cNvPr id="4113" name="Google Shape;4113;p36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14" name="Google Shape;4114;p36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15" name="Google Shape;4115;p36"/>
          <p:cNvGrpSpPr/>
          <p:nvPr/>
        </p:nvGrpSpPr>
        <p:grpSpPr>
          <a:xfrm>
            <a:off x="2884540" y="2494972"/>
            <a:ext cx="233529" cy="230704"/>
            <a:chOff x="3858100" y="1435075"/>
            <a:chExt cx="487775" cy="481875"/>
          </a:xfrm>
        </p:grpSpPr>
        <p:sp>
          <p:nvSpPr>
            <p:cNvPr id="4116" name="Google Shape;4116;p36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17" name="Google Shape;4117;p36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18" name="Google Shape;4118;p36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19" name="Google Shape;4119;p36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20" name="Google Shape;4120;p36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21" name="Google Shape;4121;p36"/>
          <p:cNvGrpSpPr/>
          <p:nvPr/>
        </p:nvGrpSpPr>
        <p:grpSpPr>
          <a:xfrm>
            <a:off x="3170183" y="2494984"/>
            <a:ext cx="230680" cy="230680"/>
            <a:chOff x="4456875" y="1435075"/>
            <a:chExt cx="481825" cy="481825"/>
          </a:xfrm>
        </p:grpSpPr>
        <p:sp>
          <p:nvSpPr>
            <p:cNvPr id="4122" name="Google Shape;4122;p36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23" name="Google Shape;4123;p36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24" name="Google Shape;4124;p36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25" name="Google Shape;4125;p36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26" name="Google Shape;4126;p36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27" name="Google Shape;4127;p36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28" name="Google Shape;4128;p36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29" name="Google Shape;4129;p36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30" name="Google Shape;4130;p36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31" name="Google Shape;4131;p36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32" name="Google Shape;4132;p36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33" name="Google Shape;4133;p36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34" name="Google Shape;4134;p36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35" name="Google Shape;4135;p36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36" name="Google Shape;4136;p36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37" name="Google Shape;4137;p36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38" name="Google Shape;4138;p36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39" name="Google Shape;4139;p36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40" name="Google Shape;4140;p36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41" name="Google Shape;4141;p36"/>
          <p:cNvGrpSpPr/>
          <p:nvPr/>
        </p:nvGrpSpPr>
        <p:grpSpPr>
          <a:xfrm>
            <a:off x="3456441" y="2494978"/>
            <a:ext cx="232942" cy="230692"/>
            <a:chOff x="5049725" y="1435050"/>
            <a:chExt cx="486550" cy="481850"/>
          </a:xfrm>
        </p:grpSpPr>
        <p:sp>
          <p:nvSpPr>
            <p:cNvPr id="4142" name="Google Shape;4142;p36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43" name="Google Shape;4143;p36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44" name="Google Shape;4144;p36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45" name="Google Shape;4145;p36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46" name="Google Shape;4146;p36"/>
          <p:cNvGrpSpPr/>
          <p:nvPr/>
        </p:nvGrpSpPr>
        <p:grpSpPr>
          <a:xfrm>
            <a:off x="3739002" y="2494984"/>
            <a:ext cx="230752" cy="230680"/>
            <a:chOff x="5642475" y="1435075"/>
            <a:chExt cx="481975" cy="481825"/>
          </a:xfrm>
        </p:grpSpPr>
        <p:sp>
          <p:nvSpPr>
            <p:cNvPr id="4147" name="Google Shape;4147;p36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48" name="Google Shape;4148;p36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49" name="Google Shape;4149;p36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50" name="Google Shape;4150;p36"/>
          <p:cNvGrpSpPr/>
          <p:nvPr/>
        </p:nvGrpSpPr>
        <p:grpSpPr>
          <a:xfrm>
            <a:off x="4020838" y="2494978"/>
            <a:ext cx="233744" cy="230692"/>
            <a:chOff x="6232000" y="1435050"/>
            <a:chExt cx="488225" cy="481850"/>
          </a:xfrm>
        </p:grpSpPr>
        <p:sp>
          <p:nvSpPr>
            <p:cNvPr id="4151" name="Google Shape;4151;p3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52" name="Google Shape;4152;p3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53" name="Google Shape;4153;p3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54" name="Google Shape;4154;p3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55" name="Google Shape;4155;p3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56" name="Google Shape;4156;p36"/>
          <p:cNvGrpSpPr/>
          <p:nvPr/>
        </p:nvGrpSpPr>
        <p:grpSpPr>
          <a:xfrm>
            <a:off x="1478268" y="2776251"/>
            <a:ext cx="203941" cy="229687"/>
            <a:chOff x="924450" y="2028975"/>
            <a:chExt cx="425975" cy="479750"/>
          </a:xfrm>
        </p:grpSpPr>
        <p:sp>
          <p:nvSpPr>
            <p:cNvPr id="4157" name="Google Shape;4157;p36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58" name="Google Shape;4158;p36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59" name="Google Shape;4159;p36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60" name="Google Shape;4160;p36"/>
          <p:cNvGrpSpPr/>
          <p:nvPr/>
        </p:nvGrpSpPr>
        <p:grpSpPr>
          <a:xfrm>
            <a:off x="2030737" y="2789716"/>
            <a:ext cx="230716" cy="202756"/>
            <a:chOff x="2085450" y="2057100"/>
            <a:chExt cx="481900" cy="423500"/>
          </a:xfrm>
        </p:grpSpPr>
        <p:sp>
          <p:nvSpPr>
            <p:cNvPr id="4161" name="Google Shape;4161;p36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62" name="Google Shape;4162;p36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63" name="Google Shape;4163;p36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64" name="Google Shape;4164;p36"/>
          <p:cNvGrpSpPr/>
          <p:nvPr/>
        </p:nvGrpSpPr>
        <p:grpSpPr>
          <a:xfrm>
            <a:off x="2321718" y="2805522"/>
            <a:ext cx="230716" cy="171146"/>
            <a:chOff x="2678275" y="2090100"/>
            <a:chExt cx="481900" cy="357475"/>
          </a:xfrm>
        </p:grpSpPr>
        <p:sp>
          <p:nvSpPr>
            <p:cNvPr id="4165" name="Google Shape;4165;p36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66" name="Google Shape;4166;p36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67" name="Google Shape;4167;p36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68" name="Google Shape;4168;p36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69" name="Google Shape;4169;p36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70" name="Google Shape;4170;p36"/>
          <p:cNvGrpSpPr/>
          <p:nvPr/>
        </p:nvGrpSpPr>
        <p:grpSpPr>
          <a:xfrm>
            <a:off x="2646200" y="2813816"/>
            <a:ext cx="149147" cy="154557"/>
            <a:chOff x="3357325" y="2093500"/>
            <a:chExt cx="311525" cy="322825"/>
          </a:xfrm>
        </p:grpSpPr>
        <p:sp>
          <p:nvSpPr>
            <p:cNvPr id="4171" name="Google Shape;4171;p36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72" name="Google Shape;4172;p36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73" name="Google Shape;4173;p36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174" name="Google Shape;4174;p36"/>
          <p:cNvSpPr/>
          <p:nvPr/>
        </p:nvSpPr>
        <p:spPr>
          <a:xfrm>
            <a:off x="2887926" y="2783744"/>
            <a:ext cx="226886" cy="214749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175" name="Google Shape;4175;p36"/>
          <p:cNvGrpSpPr/>
          <p:nvPr/>
        </p:nvGrpSpPr>
        <p:grpSpPr>
          <a:xfrm>
            <a:off x="3186221" y="2775755"/>
            <a:ext cx="198603" cy="230680"/>
            <a:chOff x="4492800" y="2027925"/>
            <a:chExt cx="414825" cy="481825"/>
          </a:xfrm>
        </p:grpSpPr>
        <p:sp>
          <p:nvSpPr>
            <p:cNvPr id="4176" name="Google Shape;4176;p36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77" name="Google Shape;4177;p36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78" name="Google Shape;4178;p36"/>
          <p:cNvGrpSpPr/>
          <p:nvPr/>
        </p:nvGrpSpPr>
        <p:grpSpPr>
          <a:xfrm>
            <a:off x="3457591" y="2775749"/>
            <a:ext cx="230644" cy="230692"/>
            <a:chOff x="5049725" y="2027900"/>
            <a:chExt cx="481750" cy="481850"/>
          </a:xfrm>
        </p:grpSpPr>
        <p:sp>
          <p:nvSpPr>
            <p:cNvPr id="4179" name="Google Shape;4179;p36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80" name="Google Shape;4180;p36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81" name="Google Shape;4181;p36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82" name="Google Shape;4182;p36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83" name="Google Shape;4183;p36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84" name="Google Shape;4184;p36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85" name="Google Shape;4185;p36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86" name="Google Shape;4186;p36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87" name="Google Shape;4187;p36"/>
          <p:cNvGrpSpPr/>
          <p:nvPr/>
        </p:nvGrpSpPr>
        <p:grpSpPr>
          <a:xfrm>
            <a:off x="3779619" y="2775808"/>
            <a:ext cx="149518" cy="230573"/>
            <a:chOff x="5726350" y="2028150"/>
            <a:chExt cx="312300" cy="481600"/>
          </a:xfrm>
        </p:grpSpPr>
        <p:sp>
          <p:nvSpPr>
            <p:cNvPr id="4188" name="Google Shape;4188;p36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89" name="Google Shape;4189;p36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90" name="Google Shape;4190;p36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91" name="Google Shape;4191;p36"/>
          <p:cNvGrpSpPr/>
          <p:nvPr/>
        </p:nvGrpSpPr>
        <p:grpSpPr>
          <a:xfrm>
            <a:off x="4024536" y="2777921"/>
            <a:ext cx="226347" cy="226347"/>
            <a:chOff x="6239925" y="2032450"/>
            <a:chExt cx="472775" cy="472775"/>
          </a:xfrm>
        </p:grpSpPr>
        <p:sp>
          <p:nvSpPr>
            <p:cNvPr id="4192" name="Google Shape;4192;p36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93" name="Google Shape;4193;p36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94" name="Google Shape;4194;p36"/>
          <p:cNvGrpSpPr/>
          <p:nvPr/>
        </p:nvGrpSpPr>
        <p:grpSpPr>
          <a:xfrm>
            <a:off x="4330139" y="1976905"/>
            <a:ext cx="227544" cy="126082"/>
            <a:chOff x="903075" y="2730000"/>
            <a:chExt cx="475275" cy="263350"/>
          </a:xfrm>
        </p:grpSpPr>
        <p:sp>
          <p:nvSpPr>
            <p:cNvPr id="4195" name="Google Shape;4195;p36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96" name="Google Shape;4196;p36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97" name="Google Shape;4197;p36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98" name="Google Shape;4198;p36"/>
          <p:cNvGrpSpPr/>
          <p:nvPr/>
        </p:nvGrpSpPr>
        <p:grpSpPr>
          <a:xfrm>
            <a:off x="1749021" y="2775755"/>
            <a:ext cx="230680" cy="230680"/>
            <a:chOff x="1492675" y="2027925"/>
            <a:chExt cx="481825" cy="481825"/>
          </a:xfrm>
        </p:grpSpPr>
        <p:sp>
          <p:nvSpPr>
            <p:cNvPr id="4199" name="Google Shape;4199;p36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00" name="Google Shape;4200;p36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01" name="Google Shape;4201;p36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02" name="Google Shape;4202;p36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03" name="Google Shape;4203;p36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04" name="Google Shape;4204;p36"/>
          <p:cNvGrpSpPr/>
          <p:nvPr/>
        </p:nvGrpSpPr>
        <p:grpSpPr>
          <a:xfrm>
            <a:off x="4623047" y="1924606"/>
            <a:ext cx="230680" cy="230680"/>
            <a:chOff x="1492675" y="2620775"/>
            <a:chExt cx="481825" cy="481825"/>
          </a:xfrm>
        </p:grpSpPr>
        <p:sp>
          <p:nvSpPr>
            <p:cNvPr id="4205" name="Google Shape;4205;p36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06" name="Google Shape;4206;p36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207" name="Google Shape;4207;p36"/>
          <p:cNvSpPr/>
          <p:nvPr/>
        </p:nvSpPr>
        <p:spPr>
          <a:xfrm>
            <a:off x="4895078" y="1924637"/>
            <a:ext cx="239693" cy="230680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208" name="Google Shape;4208;p36"/>
          <p:cNvGrpSpPr/>
          <p:nvPr/>
        </p:nvGrpSpPr>
        <p:grpSpPr>
          <a:xfrm>
            <a:off x="5183170" y="1935474"/>
            <a:ext cx="226826" cy="208944"/>
            <a:chOff x="2682350" y="2643425"/>
            <a:chExt cx="473775" cy="436425"/>
          </a:xfrm>
        </p:grpSpPr>
        <p:sp>
          <p:nvSpPr>
            <p:cNvPr id="4209" name="Google Shape;4209;p36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10" name="Google Shape;4210;p36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11" name="Google Shape;4211;p36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12" name="Google Shape;4212;p36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13" name="Google Shape;4213;p36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14" name="Google Shape;4214;p36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15" name="Google Shape;4215;p36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16" name="Google Shape;4216;p36"/>
          <p:cNvGrpSpPr/>
          <p:nvPr/>
        </p:nvGrpSpPr>
        <p:grpSpPr>
          <a:xfrm>
            <a:off x="5499686" y="1924606"/>
            <a:ext cx="162193" cy="230680"/>
            <a:chOff x="3342725" y="2620775"/>
            <a:chExt cx="338775" cy="481825"/>
          </a:xfrm>
        </p:grpSpPr>
        <p:sp>
          <p:nvSpPr>
            <p:cNvPr id="4217" name="Google Shape;4217;p36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18" name="Google Shape;4218;p36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19" name="Google Shape;4219;p36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20" name="Google Shape;4220;p36"/>
          <p:cNvGrpSpPr/>
          <p:nvPr/>
        </p:nvGrpSpPr>
        <p:grpSpPr>
          <a:xfrm>
            <a:off x="5767423" y="1924606"/>
            <a:ext cx="189231" cy="230680"/>
            <a:chOff x="3907325" y="2620775"/>
            <a:chExt cx="395250" cy="481825"/>
          </a:xfrm>
        </p:grpSpPr>
        <p:sp>
          <p:nvSpPr>
            <p:cNvPr id="4221" name="Google Shape;4221;p36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22" name="Google Shape;4222;p36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23" name="Google Shape;4223;p36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24" name="Google Shape;4224;p36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25" name="Google Shape;4225;p36"/>
          <p:cNvGrpSpPr/>
          <p:nvPr/>
        </p:nvGrpSpPr>
        <p:grpSpPr>
          <a:xfrm>
            <a:off x="6034777" y="1931818"/>
            <a:ext cx="230680" cy="216257"/>
            <a:chOff x="4456875" y="2635825"/>
            <a:chExt cx="481825" cy="451700"/>
          </a:xfrm>
        </p:grpSpPr>
        <p:sp>
          <p:nvSpPr>
            <p:cNvPr id="4226" name="Google Shape;4226;p3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27" name="Google Shape;4227;p3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28" name="Google Shape;4228;p3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29" name="Google Shape;4229;p3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30" name="Google Shape;4230;p3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31" name="Google Shape;4231;p3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32" name="Google Shape;4232;p36"/>
          <p:cNvGrpSpPr/>
          <p:nvPr/>
        </p:nvGrpSpPr>
        <p:grpSpPr>
          <a:xfrm>
            <a:off x="6323710" y="1931818"/>
            <a:ext cx="230680" cy="216257"/>
            <a:chOff x="5049725" y="2635825"/>
            <a:chExt cx="481825" cy="451700"/>
          </a:xfrm>
        </p:grpSpPr>
        <p:sp>
          <p:nvSpPr>
            <p:cNvPr id="4233" name="Google Shape;4233;p36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34" name="Google Shape;4234;p36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35" name="Google Shape;4235;p36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36" name="Google Shape;4236;p36"/>
          <p:cNvGrpSpPr/>
          <p:nvPr/>
        </p:nvGrpSpPr>
        <p:grpSpPr>
          <a:xfrm>
            <a:off x="6604649" y="1924905"/>
            <a:ext cx="230213" cy="230082"/>
            <a:chOff x="5643000" y="2621375"/>
            <a:chExt cx="480850" cy="480575"/>
          </a:xfrm>
        </p:grpSpPr>
        <p:sp>
          <p:nvSpPr>
            <p:cNvPr id="4237" name="Google Shape;4237;p36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38" name="Google Shape;4238;p36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39" name="Google Shape;4239;p36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40" name="Google Shape;4240;p36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41" name="Google Shape;4241;p36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42" name="Google Shape;4242;p36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43" name="Google Shape;4243;p36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44" name="Google Shape;4244;p36"/>
          <p:cNvGrpSpPr/>
          <p:nvPr/>
        </p:nvGrpSpPr>
        <p:grpSpPr>
          <a:xfrm>
            <a:off x="6889818" y="1924606"/>
            <a:ext cx="230752" cy="230680"/>
            <a:chOff x="6235250" y="2620775"/>
            <a:chExt cx="481975" cy="481825"/>
          </a:xfrm>
        </p:grpSpPr>
        <p:sp>
          <p:nvSpPr>
            <p:cNvPr id="4245" name="Google Shape;4245;p36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46" name="Google Shape;4246;p36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47" name="Google Shape;4247;p36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48" name="Google Shape;4248;p36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49" name="Google Shape;4249;p36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250" name="Google Shape;4250;p36"/>
          <p:cNvSpPr/>
          <p:nvPr/>
        </p:nvSpPr>
        <p:spPr>
          <a:xfrm>
            <a:off x="4326623" y="2219489"/>
            <a:ext cx="234606" cy="217790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251" name="Google Shape;4251;p36"/>
          <p:cNvGrpSpPr/>
          <p:nvPr/>
        </p:nvGrpSpPr>
        <p:grpSpPr>
          <a:xfrm>
            <a:off x="4622418" y="2213006"/>
            <a:ext cx="231937" cy="230680"/>
            <a:chOff x="1535000" y="3223325"/>
            <a:chExt cx="484450" cy="481825"/>
          </a:xfrm>
        </p:grpSpPr>
        <p:sp>
          <p:nvSpPr>
            <p:cNvPr id="4252" name="Google Shape;4252;p36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53" name="Google Shape;4253;p36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54" name="Google Shape;4254;p36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55" name="Google Shape;4255;p36"/>
          <p:cNvGrpSpPr/>
          <p:nvPr/>
        </p:nvGrpSpPr>
        <p:grpSpPr>
          <a:xfrm>
            <a:off x="4899550" y="2237010"/>
            <a:ext cx="230680" cy="182672"/>
            <a:chOff x="2085525" y="3263750"/>
            <a:chExt cx="481825" cy="381550"/>
          </a:xfrm>
        </p:grpSpPr>
        <p:sp>
          <p:nvSpPr>
            <p:cNvPr id="4256" name="Google Shape;4256;p36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57" name="Google Shape;4257;p36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258" name="Google Shape;4258;p36"/>
          <p:cNvSpPr/>
          <p:nvPr/>
        </p:nvSpPr>
        <p:spPr>
          <a:xfrm>
            <a:off x="5181287" y="2258928"/>
            <a:ext cx="230680" cy="138913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259" name="Google Shape;4259;p36"/>
          <p:cNvGrpSpPr/>
          <p:nvPr/>
        </p:nvGrpSpPr>
        <p:grpSpPr>
          <a:xfrm>
            <a:off x="5465120" y="2213000"/>
            <a:ext cx="231327" cy="230692"/>
            <a:chOff x="3270450" y="3213625"/>
            <a:chExt cx="483175" cy="481850"/>
          </a:xfrm>
        </p:grpSpPr>
        <p:sp>
          <p:nvSpPr>
            <p:cNvPr id="4260" name="Google Shape;4260;p36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61" name="Google Shape;4261;p36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62" name="Google Shape;4262;p36"/>
          <p:cNvGrpSpPr/>
          <p:nvPr/>
        </p:nvGrpSpPr>
        <p:grpSpPr>
          <a:xfrm>
            <a:off x="5804605" y="2213006"/>
            <a:ext cx="114867" cy="230680"/>
            <a:chOff x="3984950" y="3213600"/>
            <a:chExt cx="239925" cy="481825"/>
          </a:xfrm>
        </p:grpSpPr>
        <p:sp>
          <p:nvSpPr>
            <p:cNvPr id="4263" name="Google Shape;4263;p36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64" name="Google Shape;4264;p36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265" name="Google Shape;4265;p36"/>
          <p:cNvSpPr/>
          <p:nvPr/>
        </p:nvSpPr>
        <p:spPr>
          <a:xfrm>
            <a:off x="6034832" y="2213044"/>
            <a:ext cx="230716" cy="230680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4266" name="Google Shape;4266;p36"/>
          <p:cNvSpPr/>
          <p:nvPr/>
        </p:nvSpPr>
        <p:spPr>
          <a:xfrm>
            <a:off x="6323794" y="2226545"/>
            <a:ext cx="230680" cy="203678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267" name="Google Shape;4267;p36"/>
          <p:cNvGrpSpPr/>
          <p:nvPr/>
        </p:nvGrpSpPr>
        <p:grpSpPr>
          <a:xfrm>
            <a:off x="6598987" y="2233192"/>
            <a:ext cx="241536" cy="190308"/>
            <a:chOff x="5629975" y="3255775"/>
            <a:chExt cx="504500" cy="397500"/>
          </a:xfrm>
        </p:grpSpPr>
        <p:sp>
          <p:nvSpPr>
            <p:cNvPr id="4268" name="Google Shape;4268;p36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69" name="Google Shape;4269;p36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70" name="Google Shape;4270;p36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71" name="Google Shape;4271;p36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72" name="Google Shape;4272;p36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73" name="Google Shape;4273;p36"/>
          <p:cNvGrpSpPr/>
          <p:nvPr/>
        </p:nvGrpSpPr>
        <p:grpSpPr>
          <a:xfrm>
            <a:off x="6889513" y="2233264"/>
            <a:ext cx="231362" cy="190165"/>
            <a:chOff x="6234950" y="3255925"/>
            <a:chExt cx="483250" cy="397200"/>
          </a:xfrm>
        </p:grpSpPr>
        <p:sp>
          <p:nvSpPr>
            <p:cNvPr id="4274" name="Google Shape;4274;p36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75" name="Google Shape;4275;p36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76" name="Google Shape;4276;p36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77" name="Google Shape;4277;p36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78" name="Google Shape;4278;p36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79" name="Google Shape;4279;p36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80" name="Google Shape;4280;p36"/>
          <p:cNvGrpSpPr/>
          <p:nvPr/>
        </p:nvGrpSpPr>
        <p:grpSpPr>
          <a:xfrm>
            <a:off x="4335782" y="2494956"/>
            <a:ext cx="216257" cy="230680"/>
            <a:chOff x="914900" y="3806450"/>
            <a:chExt cx="451700" cy="481825"/>
          </a:xfrm>
        </p:grpSpPr>
        <p:sp>
          <p:nvSpPr>
            <p:cNvPr id="4281" name="Google Shape;4281;p36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82" name="Google Shape;4282;p36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83" name="Google Shape;4283;p36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84" name="Google Shape;4284;p36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85" name="Google Shape;4285;p36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86" name="Google Shape;4286;p36"/>
          <p:cNvGrpSpPr/>
          <p:nvPr/>
        </p:nvGrpSpPr>
        <p:grpSpPr>
          <a:xfrm>
            <a:off x="4620635" y="2494830"/>
            <a:ext cx="235504" cy="230932"/>
            <a:chOff x="1490050" y="3805975"/>
            <a:chExt cx="491900" cy="482350"/>
          </a:xfrm>
        </p:grpSpPr>
        <p:sp>
          <p:nvSpPr>
            <p:cNvPr id="4287" name="Google Shape;4287;p36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88" name="Google Shape;4288;p36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89" name="Google Shape;4289;p36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90" name="Google Shape;4290;p36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91" name="Google Shape;4291;p36"/>
          <p:cNvGrpSpPr/>
          <p:nvPr/>
        </p:nvGrpSpPr>
        <p:grpSpPr>
          <a:xfrm>
            <a:off x="4908850" y="2494956"/>
            <a:ext cx="212080" cy="230680"/>
            <a:chOff x="2104275" y="3806450"/>
            <a:chExt cx="442975" cy="481825"/>
          </a:xfrm>
        </p:grpSpPr>
        <p:sp>
          <p:nvSpPr>
            <p:cNvPr id="4292" name="Google Shape;4292;p36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93" name="Google Shape;4293;p36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94" name="Google Shape;4294;p36"/>
          <p:cNvGrpSpPr/>
          <p:nvPr/>
        </p:nvGrpSpPr>
        <p:grpSpPr>
          <a:xfrm>
            <a:off x="5196827" y="2494956"/>
            <a:ext cx="199513" cy="230680"/>
            <a:chOff x="2710875" y="3806450"/>
            <a:chExt cx="416725" cy="481825"/>
          </a:xfrm>
        </p:grpSpPr>
        <p:sp>
          <p:nvSpPr>
            <p:cNvPr id="4295" name="Google Shape;4295;p36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96" name="Google Shape;4296;p36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97" name="Google Shape;4297;p36"/>
          <p:cNvGrpSpPr/>
          <p:nvPr/>
        </p:nvGrpSpPr>
        <p:grpSpPr>
          <a:xfrm>
            <a:off x="5465443" y="2522455"/>
            <a:ext cx="230680" cy="175682"/>
            <a:chOff x="3271200" y="3863875"/>
            <a:chExt cx="481825" cy="366950"/>
          </a:xfrm>
        </p:grpSpPr>
        <p:sp>
          <p:nvSpPr>
            <p:cNvPr id="4298" name="Google Shape;4298;p36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99" name="Google Shape;4299;p36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00" name="Google Shape;4300;p36"/>
          <p:cNvGrpSpPr/>
          <p:nvPr/>
        </p:nvGrpSpPr>
        <p:grpSpPr>
          <a:xfrm>
            <a:off x="5761564" y="2495112"/>
            <a:ext cx="200949" cy="230369"/>
            <a:chOff x="3895050" y="3806775"/>
            <a:chExt cx="419725" cy="481175"/>
          </a:xfrm>
        </p:grpSpPr>
        <p:sp>
          <p:nvSpPr>
            <p:cNvPr id="4301" name="Google Shape;4301;p36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02" name="Google Shape;4302;p36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03" name="Google Shape;4303;p36"/>
          <p:cNvGrpSpPr/>
          <p:nvPr/>
        </p:nvGrpSpPr>
        <p:grpSpPr>
          <a:xfrm>
            <a:off x="6035782" y="2494962"/>
            <a:ext cx="228669" cy="230668"/>
            <a:chOff x="4464775" y="3806475"/>
            <a:chExt cx="477625" cy="481800"/>
          </a:xfrm>
        </p:grpSpPr>
        <p:sp>
          <p:nvSpPr>
            <p:cNvPr id="4304" name="Google Shape;4304;p36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05" name="Google Shape;4305;p36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06" name="Google Shape;4306;p36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07" name="Google Shape;4307;p36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08" name="Google Shape;4308;p36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09" name="Google Shape;4309;p36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10" name="Google Shape;4310;p36"/>
          <p:cNvGrpSpPr/>
          <p:nvPr/>
        </p:nvGrpSpPr>
        <p:grpSpPr>
          <a:xfrm>
            <a:off x="6323710" y="2494956"/>
            <a:ext cx="230680" cy="230680"/>
            <a:chOff x="5049725" y="3806450"/>
            <a:chExt cx="481825" cy="481825"/>
          </a:xfrm>
        </p:grpSpPr>
        <p:sp>
          <p:nvSpPr>
            <p:cNvPr id="4311" name="Google Shape;4311;p36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12" name="Google Shape;4312;p36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13" name="Google Shape;4313;p36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14" name="Google Shape;4314;p36"/>
          <p:cNvGrpSpPr/>
          <p:nvPr/>
        </p:nvGrpSpPr>
        <p:grpSpPr>
          <a:xfrm>
            <a:off x="6604415" y="2494956"/>
            <a:ext cx="230680" cy="230680"/>
            <a:chOff x="5651375" y="3806450"/>
            <a:chExt cx="481825" cy="481825"/>
          </a:xfrm>
        </p:grpSpPr>
        <p:sp>
          <p:nvSpPr>
            <p:cNvPr id="4315" name="Google Shape;4315;p36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16" name="Google Shape;4316;p36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17" name="Google Shape;4317;p36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18" name="Google Shape;4318;p36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19" name="Google Shape;4319;p36"/>
          <p:cNvGrpSpPr/>
          <p:nvPr/>
        </p:nvGrpSpPr>
        <p:grpSpPr>
          <a:xfrm>
            <a:off x="6903709" y="2496308"/>
            <a:ext cx="202972" cy="227975"/>
            <a:chOff x="6264300" y="3809300"/>
            <a:chExt cx="423950" cy="476175"/>
          </a:xfrm>
        </p:grpSpPr>
        <p:sp>
          <p:nvSpPr>
            <p:cNvPr id="4320" name="Google Shape;4320;p36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21" name="Google Shape;4321;p36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22" name="Google Shape;4322;p36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23" name="Google Shape;4323;p36"/>
          <p:cNvGrpSpPr/>
          <p:nvPr/>
        </p:nvGrpSpPr>
        <p:grpSpPr>
          <a:xfrm>
            <a:off x="4328122" y="2775721"/>
            <a:ext cx="231578" cy="230692"/>
            <a:chOff x="898875" y="4399275"/>
            <a:chExt cx="483700" cy="481850"/>
          </a:xfrm>
        </p:grpSpPr>
        <p:sp>
          <p:nvSpPr>
            <p:cNvPr id="4324" name="Google Shape;4324;p36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25" name="Google Shape;4325;p36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26" name="Google Shape;4326;p36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27" name="Google Shape;4327;p36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28" name="Google Shape;4328;p36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29" name="Google Shape;4329;p36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30" name="Google Shape;4330;p36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31" name="Google Shape;4331;p36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32" name="Google Shape;4332;p36"/>
          <p:cNvGrpSpPr/>
          <p:nvPr/>
        </p:nvGrpSpPr>
        <p:grpSpPr>
          <a:xfrm>
            <a:off x="4623047" y="2786092"/>
            <a:ext cx="230680" cy="209950"/>
            <a:chOff x="1492675" y="4420975"/>
            <a:chExt cx="481825" cy="438525"/>
          </a:xfrm>
        </p:grpSpPr>
        <p:sp>
          <p:nvSpPr>
            <p:cNvPr id="4333" name="Google Shape;4333;p36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34" name="Google Shape;4334;p36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35" name="Google Shape;4335;p36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36" name="Google Shape;4336;p36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37" name="Google Shape;4337;p36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38" name="Google Shape;4338;p36"/>
          <p:cNvGrpSpPr/>
          <p:nvPr/>
        </p:nvGrpSpPr>
        <p:grpSpPr>
          <a:xfrm>
            <a:off x="4898419" y="2776182"/>
            <a:ext cx="232942" cy="229771"/>
            <a:chOff x="2084100" y="4400250"/>
            <a:chExt cx="486550" cy="479925"/>
          </a:xfrm>
        </p:grpSpPr>
        <p:sp>
          <p:nvSpPr>
            <p:cNvPr id="4339" name="Google Shape;4339;p36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40" name="Google Shape;4340;p36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41" name="Google Shape;4341;p36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42" name="Google Shape;4342;p36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43" name="Google Shape;4343;p36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44" name="Google Shape;4344;p36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45" name="Google Shape;4345;p36"/>
          <p:cNvGrpSpPr/>
          <p:nvPr/>
        </p:nvGrpSpPr>
        <p:grpSpPr>
          <a:xfrm>
            <a:off x="5195211" y="2775739"/>
            <a:ext cx="202744" cy="230656"/>
            <a:chOff x="2707950" y="4399325"/>
            <a:chExt cx="423475" cy="481775"/>
          </a:xfrm>
        </p:grpSpPr>
        <p:sp>
          <p:nvSpPr>
            <p:cNvPr id="4346" name="Google Shape;4346;p36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47" name="Google Shape;4347;p36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48" name="Google Shape;4348;p36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49" name="Google Shape;4349;p36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50" name="Google Shape;4350;p36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51" name="Google Shape;4351;p36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52" name="Google Shape;4352;p36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53" name="Google Shape;4353;p36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54" name="Google Shape;4354;p36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55" name="Google Shape;4355;p36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56" name="Google Shape;4356;p36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57" name="Google Shape;4357;p36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58" name="Google Shape;4358;p36"/>
          <p:cNvGrpSpPr/>
          <p:nvPr/>
        </p:nvGrpSpPr>
        <p:grpSpPr>
          <a:xfrm>
            <a:off x="5487268" y="2775721"/>
            <a:ext cx="187029" cy="230692"/>
            <a:chOff x="3330525" y="4399275"/>
            <a:chExt cx="390650" cy="481850"/>
          </a:xfrm>
        </p:grpSpPr>
        <p:sp>
          <p:nvSpPr>
            <p:cNvPr id="4359" name="Google Shape;4359;p36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60" name="Google Shape;4360;p36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61" name="Google Shape;4361;p36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62" name="Google Shape;4362;p36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63" name="Google Shape;4363;p36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64" name="Google Shape;4364;p36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65" name="Google Shape;4365;p36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66" name="Google Shape;4366;p36"/>
          <p:cNvGrpSpPr/>
          <p:nvPr/>
        </p:nvGrpSpPr>
        <p:grpSpPr>
          <a:xfrm>
            <a:off x="5775933" y="2775727"/>
            <a:ext cx="172211" cy="230680"/>
            <a:chOff x="3938800" y="4399275"/>
            <a:chExt cx="359700" cy="481825"/>
          </a:xfrm>
        </p:grpSpPr>
        <p:sp>
          <p:nvSpPr>
            <p:cNvPr id="4367" name="Google Shape;4367;p36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68" name="Google Shape;4368;p36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69" name="Google Shape;4369;p36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70" name="Google Shape;4370;p36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71" name="Google Shape;4371;p36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72" name="Google Shape;4372;p36"/>
          <p:cNvGrpSpPr/>
          <p:nvPr/>
        </p:nvGrpSpPr>
        <p:grpSpPr>
          <a:xfrm>
            <a:off x="6096046" y="2775727"/>
            <a:ext cx="108141" cy="230680"/>
            <a:chOff x="4584850" y="4399275"/>
            <a:chExt cx="225875" cy="481825"/>
          </a:xfrm>
        </p:grpSpPr>
        <p:sp>
          <p:nvSpPr>
            <p:cNvPr id="4373" name="Google Shape;4373;p36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74" name="Google Shape;4374;p36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375" name="Google Shape;4375;p36"/>
          <p:cNvSpPr/>
          <p:nvPr/>
        </p:nvSpPr>
        <p:spPr>
          <a:xfrm>
            <a:off x="6312567" y="2775826"/>
            <a:ext cx="253134" cy="230584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376" name="Google Shape;4376;p36"/>
          <p:cNvGrpSpPr/>
          <p:nvPr/>
        </p:nvGrpSpPr>
        <p:grpSpPr>
          <a:xfrm>
            <a:off x="6604415" y="2775727"/>
            <a:ext cx="230680" cy="230680"/>
            <a:chOff x="5642550" y="4399275"/>
            <a:chExt cx="481825" cy="481825"/>
          </a:xfrm>
        </p:grpSpPr>
        <p:sp>
          <p:nvSpPr>
            <p:cNvPr id="4377" name="Google Shape;4377;p36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78" name="Google Shape;4378;p36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79" name="Google Shape;4379;p36"/>
          <p:cNvGrpSpPr/>
          <p:nvPr/>
        </p:nvGrpSpPr>
        <p:grpSpPr>
          <a:xfrm>
            <a:off x="6881673" y="2783824"/>
            <a:ext cx="247042" cy="214486"/>
            <a:chOff x="6218300" y="4416175"/>
            <a:chExt cx="516000" cy="448000"/>
          </a:xfrm>
        </p:grpSpPr>
        <p:sp>
          <p:nvSpPr>
            <p:cNvPr id="4380" name="Google Shape;4380;p36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81" name="Google Shape;4381;p36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82" name="Google Shape;4382;p36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83" name="Google Shape;4383;p36"/>
          <p:cNvGrpSpPr/>
          <p:nvPr/>
        </p:nvGrpSpPr>
        <p:grpSpPr>
          <a:xfrm>
            <a:off x="7161062" y="1924578"/>
            <a:ext cx="230680" cy="230680"/>
            <a:chOff x="899850" y="4992125"/>
            <a:chExt cx="481825" cy="481825"/>
          </a:xfrm>
        </p:grpSpPr>
        <p:sp>
          <p:nvSpPr>
            <p:cNvPr id="4384" name="Google Shape;4384;p36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85" name="Google Shape;4385;p36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86" name="Google Shape;4386;p36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87" name="Google Shape;4387;p36"/>
          <p:cNvGrpSpPr/>
          <p:nvPr/>
        </p:nvGrpSpPr>
        <p:grpSpPr>
          <a:xfrm>
            <a:off x="7161052" y="2212985"/>
            <a:ext cx="230680" cy="230680"/>
            <a:chOff x="1492675" y="4992125"/>
            <a:chExt cx="481825" cy="481825"/>
          </a:xfrm>
        </p:grpSpPr>
        <p:sp>
          <p:nvSpPr>
            <p:cNvPr id="4388" name="Google Shape;4388;p3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89" name="Google Shape;4389;p3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90" name="Google Shape;4390;p36"/>
          <p:cNvGrpSpPr/>
          <p:nvPr/>
        </p:nvGrpSpPr>
        <p:grpSpPr>
          <a:xfrm>
            <a:off x="7161042" y="2494942"/>
            <a:ext cx="230680" cy="230680"/>
            <a:chOff x="2085525" y="4992125"/>
            <a:chExt cx="481825" cy="481825"/>
          </a:xfrm>
        </p:grpSpPr>
        <p:sp>
          <p:nvSpPr>
            <p:cNvPr id="4391" name="Google Shape;4391;p3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92" name="Google Shape;4392;p3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93" name="Google Shape;4393;p36"/>
          <p:cNvGrpSpPr/>
          <p:nvPr/>
        </p:nvGrpSpPr>
        <p:grpSpPr>
          <a:xfrm>
            <a:off x="7449526" y="1924578"/>
            <a:ext cx="230680" cy="230680"/>
            <a:chOff x="2678350" y="4992125"/>
            <a:chExt cx="481825" cy="481825"/>
          </a:xfrm>
        </p:grpSpPr>
        <p:sp>
          <p:nvSpPr>
            <p:cNvPr id="4394" name="Google Shape;4394;p36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95" name="Google Shape;4395;p36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96" name="Google Shape;4396;p36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97" name="Google Shape;4397;p36"/>
          <p:cNvGrpSpPr/>
          <p:nvPr/>
        </p:nvGrpSpPr>
        <p:grpSpPr>
          <a:xfrm>
            <a:off x="7161023" y="2775720"/>
            <a:ext cx="230680" cy="230680"/>
            <a:chOff x="3271200" y="4992125"/>
            <a:chExt cx="481825" cy="481825"/>
          </a:xfrm>
        </p:grpSpPr>
        <p:sp>
          <p:nvSpPr>
            <p:cNvPr id="4398" name="Google Shape;4398;p36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99" name="Google Shape;4399;p36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00" name="Google Shape;4400;p36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01" name="Google Shape;4401;p36"/>
          <p:cNvGrpSpPr/>
          <p:nvPr/>
        </p:nvGrpSpPr>
        <p:grpSpPr>
          <a:xfrm>
            <a:off x="7449452" y="2213685"/>
            <a:ext cx="230788" cy="229280"/>
            <a:chOff x="3863900" y="4993625"/>
            <a:chExt cx="482050" cy="478900"/>
          </a:xfrm>
        </p:grpSpPr>
        <p:sp>
          <p:nvSpPr>
            <p:cNvPr id="4402" name="Google Shape;4402;p36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03" name="Google Shape;4403;p36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04" name="Google Shape;4404;p36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05" name="Google Shape;4405;p36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06" name="Google Shape;4406;p36"/>
          <p:cNvGrpSpPr/>
          <p:nvPr/>
        </p:nvGrpSpPr>
        <p:grpSpPr>
          <a:xfrm>
            <a:off x="7449442" y="2495642"/>
            <a:ext cx="230788" cy="229280"/>
            <a:chOff x="4456725" y="4993625"/>
            <a:chExt cx="482050" cy="478900"/>
          </a:xfrm>
        </p:grpSpPr>
        <p:sp>
          <p:nvSpPr>
            <p:cNvPr id="4407" name="Google Shape;4407;p36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08" name="Google Shape;4408;p36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09" name="Google Shape;4409;p36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10" name="Google Shape;4410;p36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11" name="Google Shape;4411;p36"/>
          <p:cNvGrpSpPr/>
          <p:nvPr/>
        </p:nvGrpSpPr>
        <p:grpSpPr>
          <a:xfrm>
            <a:off x="7449433" y="2776414"/>
            <a:ext cx="230788" cy="229292"/>
            <a:chOff x="5049575" y="4993600"/>
            <a:chExt cx="482050" cy="478925"/>
          </a:xfrm>
        </p:grpSpPr>
        <p:sp>
          <p:nvSpPr>
            <p:cNvPr id="4412" name="Google Shape;4412;p36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13" name="Google Shape;4413;p36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14" name="Google Shape;4414;p36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15" name="Google Shape;4415;p36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16" name="Google Shape;4416;p36"/>
          <p:cNvGrpSpPr/>
          <p:nvPr/>
        </p:nvGrpSpPr>
        <p:grpSpPr>
          <a:xfrm>
            <a:off x="1464588" y="3161272"/>
            <a:ext cx="231303" cy="203295"/>
            <a:chOff x="892750" y="267400"/>
            <a:chExt cx="483125" cy="424625"/>
          </a:xfrm>
        </p:grpSpPr>
        <p:sp>
          <p:nvSpPr>
            <p:cNvPr id="4417" name="Google Shape;4417;p36"/>
            <p:cNvSpPr/>
            <p:nvPr/>
          </p:nvSpPr>
          <p:spPr>
            <a:xfrm>
              <a:off x="892750" y="26740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2832" y="1133"/>
                  </a:moveTo>
                  <a:cubicBezTo>
                    <a:pt x="3143" y="1133"/>
                    <a:pt x="3397" y="1383"/>
                    <a:pt x="3397" y="1697"/>
                  </a:cubicBezTo>
                  <a:lnTo>
                    <a:pt x="3397" y="2265"/>
                  </a:lnTo>
                  <a:lnTo>
                    <a:pt x="2265" y="2265"/>
                  </a:lnTo>
                  <a:lnTo>
                    <a:pt x="2265" y="1697"/>
                  </a:lnTo>
                  <a:cubicBezTo>
                    <a:pt x="2265" y="1383"/>
                    <a:pt x="2518" y="1133"/>
                    <a:pt x="2832" y="1133"/>
                  </a:cubicBezTo>
                  <a:close/>
                  <a:moveTo>
                    <a:pt x="11927" y="1133"/>
                  </a:moveTo>
                  <a:cubicBezTo>
                    <a:pt x="12241" y="1133"/>
                    <a:pt x="12494" y="1383"/>
                    <a:pt x="12494" y="1697"/>
                  </a:cubicBezTo>
                  <a:lnTo>
                    <a:pt x="12494" y="2265"/>
                  </a:lnTo>
                  <a:lnTo>
                    <a:pt x="6833" y="2265"/>
                  </a:lnTo>
                  <a:lnTo>
                    <a:pt x="6833" y="1697"/>
                  </a:lnTo>
                  <a:cubicBezTo>
                    <a:pt x="6833" y="1383"/>
                    <a:pt x="7084" y="1133"/>
                    <a:pt x="7398" y="1133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48"/>
                    <a:pt x="18192" y="3962"/>
                  </a:cubicBezTo>
                  <a:lnTo>
                    <a:pt x="18192" y="4530"/>
                  </a:lnTo>
                  <a:lnTo>
                    <a:pt x="17628" y="4530"/>
                  </a:lnTo>
                  <a:cubicBezTo>
                    <a:pt x="16688" y="4530"/>
                    <a:pt x="15928" y="5288"/>
                    <a:pt x="15928" y="6227"/>
                  </a:cubicBezTo>
                  <a:lnTo>
                    <a:pt x="15928" y="9059"/>
                  </a:lnTo>
                  <a:lnTo>
                    <a:pt x="13584" y="9059"/>
                  </a:lnTo>
                  <a:cubicBezTo>
                    <a:pt x="13304" y="7108"/>
                    <a:pt x="11631" y="5662"/>
                    <a:pt x="9662" y="5662"/>
                  </a:cubicBezTo>
                  <a:cubicBezTo>
                    <a:pt x="7694" y="5662"/>
                    <a:pt x="6021" y="7108"/>
                    <a:pt x="5740" y="9059"/>
                  </a:cubicBezTo>
                  <a:lnTo>
                    <a:pt x="3397" y="9059"/>
                  </a:lnTo>
                  <a:lnTo>
                    <a:pt x="3397" y="6227"/>
                  </a:lnTo>
                  <a:cubicBezTo>
                    <a:pt x="3397" y="5288"/>
                    <a:pt x="2636" y="4530"/>
                    <a:pt x="1700" y="4530"/>
                  </a:cubicBezTo>
                  <a:lnTo>
                    <a:pt x="1132" y="4530"/>
                  </a:lnTo>
                  <a:lnTo>
                    <a:pt x="1132" y="3962"/>
                  </a:lnTo>
                  <a:cubicBezTo>
                    <a:pt x="1132" y="3648"/>
                    <a:pt x="1386" y="3397"/>
                    <a:pt x="1700" y="3397"/>
                  </a:cubicBezTo>
                  <a:close/>
                  <a:moveTo>
                    <a:pt x="9663" y="6793"/>
                  </a:moveTo>
                  <a:cubicBezTo>
                    <a:pt x="10399" y="6793"/>
                    <a:pt x="11123" y="7080"/>
                    <a:pt x="11664" y="7622"/>
                  </a:cubicBezTo>
                  <a:cubicBezTo>
                    <a:pt x="12473" y="8431"/>
                    <a:pt x="12715" y="9648"/>
                    <a:pt x="12277" y="10708"/>
                  </a:cubicBezTo>
                  <a:cubicBezTo>
                    <a:pt x="11839" y="11764"/>
                    <a:pt x="10807" y="12456"/>
                    <a:pt x="9662" y="12456"/>
                  </a:cubicBezTo>
                  <a:cubicBezTo>
                    <a:pt x="8098" y="12453"/>
                    <a:pt x="6833" y="11188"/>
                    <a:pt x="6833" y="9624"/>
                  </a:cubicBezTo>
                  <a:cubicBezTo>
                    <a:pt x="6833" y="8479"/>
                    <a:pt x="7521" y="7447"/>
                    <a:pt x="8578" y="7009"/>
                  </a:cubicBezTo>
                  <a:cubicBezTo>
                    <a:pt x="8929" y="6864"/>
                    <a:pt x="9298" y="6793"/>
                    <a:pt x="9663" y="6793"/>
                  </a:cubicBezTo>
                  <a:close/>
                  <a:moveTo>
                    <a:pt x="1700" y="5662"/>
                  </a:moveTo>
                  <a:cubicBezTo>
                    <a:pt x="2011" y="5662"/>
                    <a:pt x="2265" y="5913"/>
                    <a:pt x="2265" y="6227"/>
                  </a:cubicBezTo>
                  <a:lnTo>
                    <a:pt x="2265" y="13020"/>
                  </a:lnTo>
                  <a:cubicBezTo>
                    <a:pt x="2265" y="13334"/>
                    <a:pt x="2011" y="13588"/>
                    <a:pt x="1700" y="13588"/>
                  </a:cubicBezTo>
                  <a:lnTo>
                    <a:pt x="1132" y="13588"/>
                  </a:lnTo>
                  <a:lnTo>
                    <a:pt x="1132" y="5662"/>
                  </a:lnTo>
                  <a:close/>
                  <a:moveTo>
                    <a:pt x="18192" y="5662"/>
                  </a:moveTo>
                  <a:lnTo>
                    <a:pt x="18192" y="13588"/>
                  </a:lnTo>
                  <a:lnTo>
                    <a:pt x="17628" y="13588"/>
                  </a:lnTo>
                  <a:cubicBezTo>
                    <a:pt x="17314" y="13588"/>
                    <a:pt x="17060" y="13334"/>
                    <a:pt x="17060" y="13020"/>
                  </a:cubicBezTo>
                  <a:lnTo>
                    <a:pt x="17060" y="6227"/>
                  </a:lnTo>
                  <a:cubicBezTo>
                    <a:pt x="17060" y="5913"/>
                    <a:pt x="17314" y="5662"/>
                    <a:pt x="17628" y="5662"/>
                  </a:cubicBezTo>
                  <a:close/>
                  <a:moveTo>
                    <a:pt x="15928" y="10191"/>
                  </a:moveTo>
                  <a:lnTo>
                    <a:pt x="15928" y="13020"/>
                  </a:lnTo>
                  <a:cubicBezTo>
                    <a:pt x="15928" y="13959"/>
                    <a:pt x="16688" y="14717"/>
                    <a:pt x="17628" y="14720"/>
                  </a:cubicBezTo>
                  <a:lnTo>
                    <a:pt x="18192" y="14720"/>
                  </a:lnTo>
                  <a:lnTo>
                    <a:pt x="18192" y="15285"/>
                  </a:lnTo>
                  <a:cubicBezTo>
                    <a:pt x="18192" y="15599"/>
                    <a:pt x="17939" y="15853"/>
                    <a:pt x="17628" y="15853"/>
                  </a:cubicBezTo>
                  <a:lnTo>
                    <a:pt x="1700" y="15853"/>
                  </a:lnTo>
                  <a:cubicBezTo>
                    <a:pt x="1386" y="15853"/>
                    <a:pt x="1132" y="15599"/>
                    <a:pt x="1132" y="15285"/>
                  </a:cubicBezTo>
                  <a:lnTo>
                    <a:pt x="1132" y="14720"/>
                  </a:lnTo>
                  <a:lnTo>
                    <a:pt x="1700" y="14720"/>
                  </a:lnTo>
                  <a:cubicBezTo>
                    <a:pt x="2636" y="14717"/>
                    <a:pt x="3397" y="13959"/>
                    <a:pt x="3397" y="13020"/>
                  </a:cubicBezTo>
                  <a:lnTo>
                    <a:pt x="3397" y="10191"/>
                  </a:lnTo>
                  <a:lnTo>
                    <a:pt x="5740" y="10191"/>
                  </a:lnTo>
                  <a:cubicBezTo>
                    <a:pt x="6021" y="12139"/>
                    <a:pt x="7694" y="13585"/>
                    <a:pt x="9662" y="13585"/>
                  </a:cubicBezTo>
                  <a:cubicBezTo>
                    <a:pt x="11631" y="13585"/>
                    <a:pt x="13304" y="12139"/>
                    <a:pt x="13584" y="10191"/>
                  </a:cubicBezTo>
                  <a:close/>
                  <a:moveTo>
                    <a:pt x="2832" y="1"/>
                  </a:moveTo>
                  <a:cubicBezTo>
                    <a:pt x="1893" y="1"/>
                    <a:pt x="1132" y="758"/>
                    <a:pt x="1132" y="1697"/>
                  </a:cubicBezTo>
                  <a:lnTo>
                    <a:pt x="1132" y="2362"/>
                  </a:lnTo>
                  <a:cubicBezTo>
                    <a:pt x="453" y="2600"/>
                    <a:pt x="0" y="3243"/>
                    <a:pt x="0" y="3962"/>
                  </a:cubicBezTo>
                  <a:lnTo>
                    <a:pt x="0" y="15285"/>
                  </a:lnTo>
                  <a:cubicBezTo>
                    <a:pt x="0" y="16224"/>
                    <a:pt x="761" y="16982"/>
                    <a:pt x="1700" y="16985"/>
                  </a:cubicBezTo>
                  <a:lnTo>
                    <a:pt x="17628" y="16985"/>
                  </a:lnTo>
                  <a:cubicBezTo>
                    <a:pt x="18564" y="16982"/>
                    <a:pt x="19324" y="16224"/>
                    <a:pt x="19324" y="15285"/>
                  </a:cubicBezTo>
                  <a:lnTo>
                    <a:pt x="19324" y="3962"/>
                  </a:lnTo>
                  <a:cubicBezTo>
                    <a:pt x="19324" y="3023"/>
                    <a:pt x="18564" y="2265"/>
                    <a:pt x="17628" y="2265"/>
                  </a:cubicBezTo>
                  <a:lnTo>
                    <a:pt x="13627" y="2265"/>
                  </a:lnTo>
                  <a:lnTo>
                    <a:pt x="13627" y="1697"/>
                  </a:lnTo>
                  <a:cubicBezTo>
                    <a:pt x="13624" y="758"/>
                    <a:pt x="12866" y="1"/>
                    <a:pt x="11927" y="1"/>
                  </a:cubicBezTo>
                  <a:lnTo>
                    <a:pt x="7398" y="1"/>
                  </a:lnTo>
                  <a:cubicBezTo>
                    <a:pt x="6459" y="1"/>
                    <a:pt x="5701" y="758"/>
                    <a:pt x="5701" y="1697"/>
                  </a:cubicBezTo>
                  <a:lnTo>
                    <a:pt x="5701" y="2265"/>
                  </a:lnTo>
                  <a:lnTo>
                    <a:pt x="4529" y="2265"/>
                  </a:lnTo>
                  <a:lnTo>
                    <a:pt x="4529" y="1697"/>
                  </a:lnTo>
                  <a:cubicBezTo>
                    <a:pt x="4529" y="758"/>
                    <a:pt x="3768" y="1"/>
                    <a:pt x="28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18" name="Google Shape;4418;p36"/>
            <p:cNvSpPr/>
            <p:nvPr/>
          </p:nvSpPr>
          <p:spPr>
            <a:xfrm>
              <a:off x="1091875" y="4655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2"/>
                    <a:pt x="1048" y="129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6"/>
                    <a:pt x="1697" y="3399"/>
                  </a:cubicBezTo>
                  <a:cubicBezTo>
                    <a:pt x="2386" y="3399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19" name="Google Shape;4419;p36"/>
            <p:cNvSpPr/>
            <p:nvPr/>
          </p:nvSpPr>
          <p:spPr>
            <a:xfrm>
              <a:off x="1005975" y="38062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1"/>
                    <a:pt x="879" y="1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20" name="Google Shape;4420;p36"/>
          <p:cNvGrpSpPr/>
          <p:nvPr/>
        </p:nvGrpSpPr>
        <p:grpSpPr>
          <a:xfrm>
            <a:off x="1762708" y="3147256"/>
            <a:ext cx="203307" cy="231327"/>
            <a:chOff x="1516475" y="238075"/>
            <a:chExt cx="424650" cy="483175"/>
          </a:xfrm>
        </p:grpSpPr>
        <p:sp>
          <p:nvSpPr>
            <p:cNvPr id="4421" name="Google Shape;4421;p36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22" name="Google Shape;4422;p36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23" name="Google Shape;4423;p36"/>
          <p:cNvGrpSpPr/>
          <p:nvPr/>
        </p:nvGrpSpPr>
        <p:grpSpPr>
          <a:xfrm>
            <a:off x="2029995" y="3201925"/>
            <a:ext cx="232200" cy="121989"/>
            <a:chOff x="2080675" y="352325"/>
            <a:chExt cx="485000" cy="254800"/>
          </a:xfrm>
        </p:grpSpPr>
        <p:sp>
          <p:nvSpPr>
            <p:cNvPr id="4424" name="Google Shape;4424;p36"/>
            <p:cNvSpPr/>
            <p:nvPr/>
          </p:nvSpPr>
          <p:spPr>
            <a:xfrm>
              <a:off x="2080675" y="352325"/>
              <a:ext cx="485000" cy="254800"/>
            </a:xfrm>
            <a:custGeom>
              <a:avLst/>
              <a:gdLst/>
              <a:ahLst/>
              <a:cxnLst/>
              <a:rect l="l" t="t" r="r" b="b"/>
              <a:pathLst>
                <a:path w="19400" h="10192" extrusionOk="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25" name="Google Shape;4425;p36"/>
            <p:cNvSpPr/>
            <p:nvPr/>
          </p:nvSpPr>
          <p:spPr>
            <a:xfrm>
              <a:off x="2246650" y="408900"/>
              <a:ext cx="147075" cy="141600"/>
            </a:xfrm>
            <a:custGeom>
              <a:avLst/>
              <a:gdLst/>
              <a:ahLst/>
              <a:cxnLst/>
              <a:rect l="l" t="t" r="r" b="b"/>
              <a:pathLst>
                <a:path w="5883" h="5664" extrusionOk="0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26" name="Google Shape;4426;p36"/>
          <p:cNvGrpSpPr/>
          <p:nvPr/>
        </p:nvGrpSpPr>
        <p:grpSpPr>
          <a:xfrm>
            <a:off x="2335423" y="3147268"/>
            <a:ext cx="203307" cy="231303"/>
            <a:chOff x="2705375" y="238125"/>
            <a:chExt cx="424650" cy="483125"/>
          </a:xfrm>
        </p:grpSpPr>
        <p:sp>
          <p:nvSpPr>
            <p:cNvPr id="4427" name="Google Shape;4427;p36"/>
            <p:cNvSpPr/>
            <p:nvPr/>
          </p:nvSpPr>
          <p:spPr>
            <a:xfrm>
              <a:off x="2705375" y="23812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10192" y="1132"/>
                  </a:moveTo>
                  <a:cubicBezTo>
                    <a:pt x="10503" y="1132"/>
                    <a:pt x="10756" y="1386"/>
                    <a:pt x="10756" y="1700"/>
                  </a:cubicBezTo>
                  <a:lnTo>
                    <a:pt x="10756" y="2265"/>
                  </a:lnTo>
                  <a:lnTo>
                    <a:pt x="6227" y="2265"/>
                  </a:lnTo>
                  <a:lnTo>
                    <a:pt x="6227" y="1700"/>
                  </a:lnTo>
                  <a:cubicBezTo>
                    <a:pt x="6227" y="1386"/>
                    <a:pt x="6481" y="1132"/>
                    <a:pt x="6795" y="1132"/>
                  </a:cubicBezTo>
                  <a:close/>
                  <a:moveTo>
                    <a:pt x="15285" y="3397"/>
                  </a:moveTo>
                  <a:cubicBezTo>
                    <a:pt x="15599" y="3397"/>
                    <a:pt x="15853" y="3651"/>
                    <a:pt x="15853" y="3965"/>
                  </a:cubicBezTo>
                  <a:lnTo>
                    <a:pt x="15853" y="4529"/>
                  </a:lnTo>
                  <a:lnTo>
                    <a:pt x="1133" y="4529"/>
                  </a:lnTo>
                  <a:lnTo>
                    <a:pt x="1133" y="3965"/>
                  </a:lnTo>
                  <a:cubicBezTo>
                    <a:pt x="1133" y="3651"/>
                    <a:pt x="1384" y="3397"/>
                    <a:pt x="1698" y="3397"/>
                  </a:cubicBezTo>
                  <a:close/>
                  <a:moveTo>
                    <a:pt x="14669" y="5661"/>
                  </a:moveTo>
                  <a:lnTo>
                    <a:pt x="13682" y="17679"/>
                  </a:lnTo>
                  <a:cubicBezTo>
                    <a:pt x="13658" y="17972"/>
                    <a:pt x="13410" y="18192"/>
                    <a:pt x="13120" y="18192"/>
                  </a:cubicBezTo>
                  <a:lnTo>
                    <a:pt x="3866" y="18192"/>
                  </a:lnTo>
                  <a:cubicBezTo>
                    <a:pt x="3573" y="18192"/>
                    <a:pt x="3325" y="17972"/>
                    <a:pt x="3301" y="17679"/>
                  </a:cubicBezTo>
                  <a:lnTo>
                    <a:pt x="2314" y="5661"/>
                  </a:lnTo>
                  <a:close/>
                  <a:moveTo>
                    <a:pt x="6795" y="0"/>
                  </a:moveTo>
                  <a:cubicBezTo>
                    <a:pt x="5856" y="0"/>
                    <a:pt x="5095" y="761"/>
                    <a:pt x="5095" y="1700"/>
                  </a:cubicBezTo>
                  <a:lnTo>
                    <a:pt x="5095" y="2265"/>
                  </a:lnTo>
                  <a:lnTo>
                    <a:pt x="1698" y="2265"/>
                  </a:lnTo>
                  <a:cubicBezTo>
                    <a:pt x="759" y="2265"/>
                    <a:pt x="1" y="3025"/>
                    <a:pt x="1" y="3965"/>
                  </a:cubicBezTo>
                  <a:lnTo>
                    <a:pt x="1" y="5097"/>
                  </a:lnTo>
                  <a:cubicBezTo>
                    <a:pt x="1" y="5408"/>
                    <a:pt x="252" y="5661"/>
                    <a:pt x="566" y="5661"/>
                  </a:cubicBezTo>
                  <a:lnTo>
                    <a:pt x="1176" y="5661"/>
                  </a:lnTo>
                  <a:lnTo>
                    <a:pt x="2172" y="17779"/>
                  </a:lnTo>
                  <a:lnTo>
                    <a:pt x="2172" y="17782"/>
                  </a:lnTo>
                  <a:cubicBezTo>
                    <a:pt x="2247" y="18655"/>
                    <a:pt x="2981" y="19325"/>
                    <a:pt x="3860" y="19325"/>
                  </a:cubicBezTo>
                  <a:cubicBezTo>
                    <a:pt x="3862" y="19325"/>
                    <a:pt x="3864" y="19325"/>
                    <a:pt x="3866" y="19324"/>
                  </a:cubicBezTo>
                  <a:lnTo>
                    <a:pt x="13120" y="19324"/>
                  </a:lnTo>
                  <a:cubicBezTo>
                    <a:pt x="13122" y="19325"/>
                    <a:pt x="13124" y="19325"/>
                    <a:pt x="13126" y="19325"/>
                  </a:cubicBezTo>
                  <a:cubicBezTo>
                    <a:pt x="14002" y="19325"/>
                    <a:pt x="14736" y="18655"/>
                    <a:pt x="14811" y="17779"/>
                  </a:cubicBezTo>
                  <a:lnTo>
                    <a:pt x="14811" y="17776"/>
                  </a:lnTo>
                  <a:lnTo>
                    <a:pt x="15808" y="5661"/>
                  </a:lnTo>
                  <a:lnTo>
                    <a:pt x="16418" y="5661"/>
                  </a:lnTo>
                  <a:cubicBezTo>
                    <a:pt x="16732" y="5661"/>
                    <a:pt x="16985" y="5408"/>
                    <a:pt x="16985" y="5097"/>
                  </a:cubicBezTo>
                  <a:lnTo>
                    <a:pt x="16985" y="3965"/>
                  </a:lnTo>
                  <a:cubicBezTo>
                    <a:pt x="16982" y="3025"/>
                    <a:pt x="16224" y="2265"/>
                    <a:pt x="15285" y="2265"/>
                  </a:cubicBezTo>
                  <a:lnTo>
                    <a:pt x="11889" y="2265"/>
                  </a:lnTo>
                  <a:lnTo>
                    <a:pt x="11889" y="1700"/>
                  </a:lnTo>
                  <a:cubicBezTo>
                    <a:pt x="11889" y="761"/>
                    <a:pt x="11128" y="0"/>
                    <a:pt x="101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28" name="Google Shape;4428;p36"/>
            <p:cNvSpPr/>
            <p:nvPr/>
          </p:nvSpPr>
          <p:spPr>
            <a:xfrm>
              <a:off x="2903525" y="407950"/>
              <a:ext cx="28350" cy="228375"/>
            </a:xfrm>
            <a:custGeom>
              <a:avLst/>
              <a:gdLst/>
              <a:ahLst/>
              <a:cxnLst/>
              <a:rect l="l" t="t" r="r" b="b"/>
              <a:pathLst>
                <a:path w="1134" h="9135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2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29" name="Google Shape;4429;p36"/>
            <p:cNvSpPr/>
            <p:nvPr/>
          </p:nvSpPr>
          <p:spPr>
            <a:xfrm>
              <a:off x="2988450" y="407950"/>
              <a:ext cx="28350" cy="228375"/>
            </a:xfrm>
            <a:custGeom>
              <a:avLst/>
              <a:gdLst/>
              <a:ahLst/>
              <a:cxnLst/>
              <a:rect l="l" t="t" r="r" b="b"/>
              <a:pathLst>
                <a:path w="1134" h="9135" extrusionOk="0">
                  <a:moveTo>
                    <a:pt x="566" y="1"/>
                  </a:moveTo>
                  <a:cubicBezTo>
                    <a:pt x="251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1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30" name="Google Shape;4430;p36"/>
            <p:cNvSpPr/>
            <p:nvPr/>
          </p:nvSpPr>
          <p:spPr>
            <a:xfrm>
              <a:off x="2818625" y="407950"/>
              <a:ext cx="28325" cy="228375"/>
            </a:xfrm>
            <a:custGeom>
              <a:avLst/>
              <a:gdLst/>
              <a:ahLst/>
              <a:cxnLst/>
              <a:rect l="l" t="t" r="r" b="b"/>
              <a:pathLst>
                <a:path w="1133" h="9135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8570"/>
                  </a:lnTo>
                  <a:cubicBezTo>
                    <a:pt x="0" y="8881"/>
                    <a:pt x="251" y="9135"/>
                    <a:pt x="565" y="9135"/>
                  </a:cubicBezTo>
                  <a:cubicBezTo>
                    <a:pt x="879" y="9135"/>
                    <a:pt x="1132" y="8881"/>
                    <a:pt x="1132" y="8570"/>
                  </a:cubicBezTo>
                  <a:lnTo>
                    <a:pt x="1132" y="568"/>
                  </a:lnTo>
                  <a:cubicBezTo>
                    <a:pt x="1132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31" name="Google Shape;4431;p36"/>
          <p:cNvGrpSpPr/>
          <p:nvPr/>
        </p:nvGrpSpPr>
        <p:grpSpPr>
          <a:xfrm>
            <a:off x="2618384" y="3147484"/>
            <a:ext cx="204779" cy="230872"/>
            <a:chOff x="3299850" y="238575"/>
            <a:chExt cx="427725" cy="482225"/>
          </a:xfrm>
        </p:grpSpPr>
        <p:sp>
          <p:nvSpPr>
            <p:cNvPr id="4432" name="Google Shape;4432;p36"/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33" name="Google Shape;4433;p36"/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34" name="Google Shape;4434;p36"/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35" name="Google Shape;4435;p36"/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36" name="Google Shape;4436;p36"/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37" name="Google Shape;4437;p36"/>
          <p:cNvGrpSpPr/>
          <p:nvPr/>
        </p:nvGrpSpPr>
        <p:grpSpPr>
          <a:xfrm>
            <a:off x="2881476" y="3147268"/>
            <a:ext cx="239657" cy="231303"/>
            <a:chOff x="3857225" y="238125"/>
            <a:chExt cx="500575" cy="483125"/>
          </a:xfrm>
        </p:grpSpPr>
        <p:sp>
          <p:nvSpPr>
            <p:cNvPr id="4438" name="Google Shape;4438;p36"/>
            <p:cNvSpPr/>
            <p:nvPr/>
          </p:nvSpPr>
          <p:spPr>
            <a:xfrm>
              <a:off x="3857225" y="238125"/>
              <a:ext cx="500575" cy="483125"/>
            </a:xfrm>
            <a:custGeom>
              <a:avLst/>
              <a:gdLst/>
              <a:ahLst/>
              <a:cxnLst/>
              <a:rect l="l" t="t" r="r" b="b"/>
              <a:pathLst>
                <a:path w="20023" h="19325" extrusionOk="0">
                  <a:moveTo>
                    <a:pt x="15671" y="3398"/>
                  </a:moveTo>
                  <a:cubicBezTo>
                    <a:pt x="15707" y="3398"/>
                    <a:pt x="15744" y="3402"/>
                    <a:pt x="15780" y="3409"/>
                  </a:cubicBezTo>
                  <a:lnTo>
                    <a:pt x="15801" y="3415"/>
                  </a:lnTo>
                  <a:cubicBezTo>
                    <a:pt x="15814" y="3415"/>
                    <a:pt x="15823" y="3418"/>
                    <a:pt x="15835" y="3421"/>
                  </a:cubicBezTo>
                  <a:cubicBezTo>
                    <a:pt x="15844" y="3424"/>
                    <a:pt x="15856" y="3430"/>
                    <a:pt x="15868" y="3433"/>
                  </a:cubicBezTo>
                  <a:lnTo>
                    <a:pt x="15886" y="3439"/>
                  </a:lnTo>
                  <a:cubicBezTo>
                    <a:pt x="15892" y="3442"/>
                    <a:pt x="15898" y="3445"/>
                    <a:pt x="15904" y="3448"/>
                  </a:cubicBezTo>
                  <a:cubicBezTo>
                    <a:pt x="15922" y="3457"/>
                    <a:pt x="15943" y="3466"/>
                    <a:pt x="15964" y="3478"/>
                  </a:cubicBezTo>
                  <a:cubicBezTo>
                    <a:pt x="15986" y="3494"/>
                    <a:pt x="16010" y="3509"/>
                    <a:pt x="16031" y="3524"/>
                  </a:cubicBezTo>
                  <a:cubicBezTo>
                    <a:pt x="16046" y="3536"/>
                    <a:pt x="16058" y="3551"/>
                    <a:pt x="16073" y="3563"/>
                  </a:cubicBezTo>
                  <a:cubicBezTo>
                    <a:pt x="16085" y="3575"/>
                    <a:pt x="16100" y="3590"/>
                    <a:pt x="16112" y="3605"/>
                  </a:cubicBezTo>
                  <a:cubicBezTo>
                    <a:pt x="16294" y="3829"/>
                    <a:pt x="16279" y="4158"/>
                    <a:pt x="16073" y="4363"/>
                  </a:cubicBezTo>
                  <a:lnTo>
                    <a:pt x="13054" y="7383"/>
                  </a:lnTo>
                  <a:cubicBezTo>
                    <a:pt x="12939" y="7232"/>
                    <a:pt x="12815" y="7090"/>
                    <a:pt x="12682" y="6954"/>
                  </a:cubicBezTo>
                  <a:cubicBezTo>
                    <a:pt x="12546" y="6821"/>
                    <a:pt x="12405" y="6697"/>
                    <a:pt x="12254" y="6582"/>
                  </a:cubicBezTo>
                  <a:lnTo>
                    <a:pt x="15273" y="3563"/>
                  </a:lnTo>
                  <a:cubicBezTo>
                    <a:pt x="15380" y="3456"/>
                    <a:pt x="15523" y="3398"/>
                    <a:pt x="15671" y="3398"/>
                  </a:cubicBezTo>
                  <a:close/>
                  <a:moveTo>
                    <a:pt x="9887" y="9183"/>
                  </a:moveTo>
                  <a:cubicBezTo>
                    <a:pt x="10031" y="9183"/>
                    <a:pt x="10176" y="9238"/>
                    <a:pt x="10288" y="9348"/>
                  </a:cubicBezTo>
                  <a:cubicBezTo>
                    <a:pt x="10511" y="9575"/>
                    <a:pt x="10508" y="9937"/>
                    <a:pt x="10279" y="10157"/>
                  </a:cubicBezTo>
                  <a:cubicBezTo>
                    <a:pt x="10169" y="10268"/>
                    <a:pt x="10024" y="10323"/>
                    <a:pt x="9879" y="10323"/>
                  </a:cubicBezTo>
                  <a:cubicBezTo>
                    <a:pt x="9734" y="10323"/>
                    <a:pt x="9589" y="10268"/>
                    <a:pt x="9479" y="10157"/>
                  </a:cubicBezTo>
                  <a:cubicBezTo>
                    <a:pt x="9258" y="9937"/>
                    <a:pt x="9258" y="9578"/>
                    <a:pt x="9479" y="9357"/>
                  </a:cubicBezTo>
                  <a:cubicBezTo>
                    <a:pt x="9590" y="9241"/>
                    <a:pt x="9739" y="9183"/>
                    <a:pt x="9887" y="9183"/>
                  </a:cubicBezTo>
                  <a:close/>
                  <a:moveTo>
                    <a:pt x="15746" y="1062"/>
                  </a:moveTo>
                  <a:cubicBezTo>
                    <a:pt x="16469" y="1062"/>
                    <a:pt x="17193" y="1337"/>
                    <a:pt x="17746" y="1890"/>
                  </a:cubicBezTo>
                  <a:cubicBezTo>
                    <a:pt x="18878" y="3022"/>
                    <a:pt x="18845" y="4870"/>
                    <a:pt x="17673" y="5963"/>
                  </a:cubicBezTo>
                  <a:lnTo>
                    <a:pt x="11879" y="11758"/>
                  </a:lnTo>
                  <a:cubicBezTo>
                    <a:pt x="11337" y="12300"/>
                    <a:pt x="10612" y="12586"/>
                    <a:pt x="9878" y="12586"/>
                  </a:cubicBezTo>
                  <a:cubicBezTo>
                    <a:pt x="9472" y="12586"/>
                    <a:pt x="9062" y="12499"/>
                    <a:pt x="8679" y="12319"/>
                  </a:cubicBezTo>
                  <a:lnTo>
                    <a:pt x="8663" y="12313"/>
                  </a:lnTo>
                  <a:cubicBezTo>
                    <a:pt x="8198" y="12093"/>
                    <a:pt x="7803" y="11746"/>
                    <a:pt x="7516" y="11317"/>
                  </a:cubicBezTo>
                  <a:lnTo>
                    <a:pt x="8346" y="10487"/>
                  </a:lnTo>
                  <a:cubicBezTo>
                    <a:pt x="8645" y="11113"/>
                    <a:pt x="9259" y="11453"/>
                    <a:pt x="9883" y="11453"/>
                  </a:cubicBezTo>
                  <a:cubicBezTo>
                    <a:pt x="10311" y="11453"/>
                    <a:pt x="10744" y="11293"/>
                    <a:pt x="11082" y="10955"/>
                  </a:cubicBezTo>
                  <a:lnTo>
                    <a:pt x="16873" y="5160"/>
                  </a:lnTo>
                  <a:cubicBezTo>
                    <a:pt x="17541" y="4514"/>
                    <a:pt x="17562" y="3448"/>
                    <a:pt x="16922" y="2775"/>
                  </a:cubicBezTo>
                  <a:cubicBezTo>
                    <a:pt x="16588" y="2423"/>
                    <a:pt x="16140" y="2245"/>
                    <a:pt x="15690" y="2245"/>
                  </a:cubicBezTo>
                  <a:cubicBezTo>
                    <a:pt x="15275" y="2245"/>
                    <a:pt x="14860" y="2395"/>
                    <a:pt x="14533" y="2699"/>
                  </a:cubicBezTo>
                  <a:cubicBezTo>
                    <a:pt x="14512" y="2718"/>
                    <a:pt x="14491" y="2739"/>
                    <a:pt x="14470" y="2760"/>
                  </a:cubicBezTo>
                  <a:lnTo>
                    <a:pt x="11212" y="6021"/>
                  </a:lnTo>
                  <a:cubicBezTo>
                    <a:pt x="10783" y="5867"/>
                    <a:pt x="10333" y="5791"/>
                    <a:pt x="9877" y="5791"/>
                  </a:cubicBezTo>
                  <a:lnTo>
                    <a:pt x="9838" y="5791"/>
                  </a:lnTo>
                  <a:lnTo>
                    <a:pt x="13673" y="1963"/>
                  </a:lnTo>
                  <a:cubicBezTo>
                    <a:pt x="14232" y="1363"/>
                    <a:pt x="14988" y="1062"/>
                    <a:pt x="15746" y="1062"/>
                  </a:cubicBezTo>
                  <a:close/>
                  <a:moveTo>
                    <a:pt x="6707" y="12129"/>
                  </a:moveTo>
                  <a:cubicBezTo>
                    <a:pt x="6819" y="12283"/>
                    <a:pt x="6942" y="12425"/>
                    <a:pt x="7078" y="12558"/>
                  </a:cubicBezTo>
                  <a:cubicBezTo>
                    <a:pt x="7211" y="12694"/>
                    <a:pt x="7353" y="12818"/>
                    <a:pt x="7507" y="12932"/>
                  </a:cubicBezTo>
                  <a:lnTo>
                    <a:pt x="4675" y="15762"/>
                  </a:lnTo>
                  <a:cubicBezTo>
                    <a:pt x="4565" y="15872"/>
                    <a:pt x="4420" y="15927"/>
                    <a:pt x="4275" y="15927"/>
                  </a:cubicBezTo>
                  <a:cubicBezTo>
                    <a:pt x="4130" y="15927"/>
                    <a:pt x="3985" y="15872"/>
                    <a:pt x="3875" y="15762"/>
                  </a:cubicBezTo>
                  <a:cubicBezTo>
                    <a:pt x="3654" y="15541"/>
                    <a:pt x="3654" y="15182"/>
                    <a:pt x="3875" y="14961"/>
                  </a:cubicBezTo>
                  <a:lnTo>
                    <a:pt x="6707" y="12129"/>
                  </a:lnTo>
                  <a:close/>
                  <a:moveTo>
                    <a:pt x="9884" y="6926"/>
                  </a:moveTo>
                  <a:cubicBezTo>
                    <a:pt x="10290" y="6926"/>
                    <a:pt x="10698" y="7013"/>
                    <a:pt x="11082" y="7192"/>
                  </a:cubicBezTo>
                  <a:lnTo>
                    <a:pt x="11094" y="7198"/>
                  </a:lnTo>
                  <a:cubicBezTo>
                    <a:pt x="11562" y="7422"/>
                    <a:pt x="11958" y="7766"/>
                    <a:pt x="12242" y="8198"/>
                  </a:cubicBezTo>
                  <a:lnTo>
                    <a:pt x="11411" y="9028"/>
                  </a:lnTo>
                  <a:cubicBezTo>
                    <a:pt x="11112" y="8400"/>
                    <a:pt x="10499" y="8061"/>
                    <a:pt x="9877" y="8061"/>
                  </a:cubicBezTo>
                  <a:cubicBezTo>
                    <a:pt x="9448" y="8061"/>
                    <a:pt x="9016" y="8222"/>
                    <a:pt x="8679" y="8560"/>
                  </a:cubicBezTo>
                  <a:lnTo>
                    <a:pt x="3074" y="14161"/>
                  </a:lnTo>
                  <a:cubicBezTo>
                    <a:pt x="2410" y="14822"/>
                    <a:pt x="2410" y="15900"/>
                    <a:pt x="3074" y="16562"/>
                  </a:cubicBezTo>
                  <a:cubicBezTo>
                    <a:pt x="3405" y="16894"/>
                    <a:pt x="3840" y="17060"/>
                    <a:pt x="4275" y="17060"/>
                  </a:cubicBezTo>
                  <a:cubicBezTo>
                    <a:pt x="4710" y="17060"/>
                    <a:pt x="5144" y="16894"/>
                    <a:pt x="5475" y="16562"/>
                  </a:cubicBezTo>
                  <a:lnTo>
                    <a:pt x="8546" y="13491"/>
                  </a:lnTo>
                  <a:cubicBezTo>
                    <a:pt x="8974" y="13642"/>
                    <a:pt x="9424" y="13720"/>
                    <a:pt x="9880" y="13720"/>
                  </a:cubicBezTo>
                  <a:lnTo>
                    <a:pt x="9920" y="13720"/>
                  </a:lnTo>
                  <a:lnTo>
                    <a:pt x="6275" y="17362"/>
                  </a:lnTo>
                  <a:cubicBezTo>
                    <a:pt x="5716" y="17961"/>
                    <a:pt x="4960" y="18262"/>
                    <a:pt x="4202" y="18262"/>
                  </a:cubicBezTo>
                  <a:cubicBezTo>
                    <a:pt x="3479" y="18262"/>
                    <a:pt x="2755" y="17987"/>
                    <a:pt x="2202" y="17434"/>
                  </a:cubicBezTo>
                  <a:cubicBezTo>
                    <a:pt x="1070" y="16302"/>
                    <a:pt x="1103" y="14454"/>
                    <a:pt x="2274" y="13361"/>
                  </a:cubicBezTo>
                  <a:lnTo>
                    <a:pt x="7878" y="7757"/>
                  </a:lnTo>
                  <a:cubicBezTo>
                    <a:pt x="8422" y="7214"/>
                    <a:pt x="9147" y="6926"/>
                    <a:pt x="9884" y="6926"/>
                  </a:cubicBezTo>
                  <a:close/>
                  <a:moveTo>
                    <a:pt x="15673" y="1"/>
                  </a:moveTo>
                  <a:cubicBezTo>
                    <a:pt x="14659" y="1"/>
                    <a:pt x="13644" y="388"/>
                    <a:pt x="12870" y="1162"/>
                  </a:cubicBezTo>
                  <a:lnTo>
                    <a:pt x="7078" y="6957"/>
                  </a:lnTo>
                  <a:lnTo>
                    <a:pt x="1471" y="12561"/>
                  </a:lnTo>
                  <a:cubicBezTo>
                    <a:pt x="339" y="13693"/>
                    <a:pt x="1" y="15399"/>
                    <a:pt x="614" y="16879"/>
                  </a:cubicBezTo>
                  <a:cubicBezTo>
                    <a:pt x="1230" y="18358"/>
                    <a:pt x="2673" y="19324"/>
                    <a:pt x="4276" y="19324"/>
                  </a:cubicBezTo>
                  <a:cubicBezTo>
                    <a:pt x="4280" y="19325"/>
                    <a:pt x="4284" y="19325"/>
                    <a:pt x="4288" y="19325"/>
                  </a:cubicBezTo>
                  <a:cubicBezTo>
                    <a:pt x="5334" y="19325"/>
                    <a:pt x="6338" y="18908"/>
                    <a:pt x="7078" y="18165"/>
                  </a:cubicBezTo>
                  <a:lnTo>
                    <a:pt x="12682" y="12561"/>
                  </a:lnTo>
                  <a:lnTo>
                    <a:pt x="18477" y="6767"/>
                  </a:lnTo>
                  <a:cubicBezTo>
                    <a:pt x="20023" y="5221"/>
                    <a:pt x="20023" y="2711"/>
                    <a:pt x="18477" y="1162"/>
                  </a:cubicBezTo>
                  <a:cubicBezTo>
                    <a:pt x="17702" y="388"/>
                    <a:pt x="16688" y="1"/>
                    <a:pt x="156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39" name="Google Shape;4439;p36"/>
            <p:cNvSpPr/>
            <p:nvPr/>
          </p:nvSpPr>
          <p:spPr>
            <a:xfrm>
              <a:off x="4208775" y="588000"/>
              <a:ext cx="71125" cy="68350"/>
            </a:xfrm>
            <a:custGeom>
              <a:avLst/>
              <a:gdLst/>
              <a:ahLst/>
              <a:cxnLst/>
              <a:rect l="l" t="t" r="r" b="b"/>
              <a:pathLst>
                <a:path w="2845" h="2734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lnTo>
                    <a:pt x="1821" y="2567"/>
                  </a:lnTo>
                  <a:cubicBezTo>
                    <a:pt x="1933" y="2677"/>
                    <a:pt x="2079" y="2733"/>
                    <a:pt x="2224" y="2733"/>
                  </a:cubicBezTo>
                  <a:cubicBezTo>
                    <a:pt x="2368" y="2733"/>
                    <a:pt x="2513" y="2678"/>
                    <a:pt x="2624" y="2567"/>
                  </a:cubicBezTo>
                  <a:cubicBezTo>
                    <a:pt x="2845" y="2346"/>
                    <a:pt x="2845" y="1987"/>
                    <a:pt x="2624" y="1767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40" name="Google Shape;4440;p36"/>
            <p:cNvSpPr/>
            <p:nvPr/>
          </p:nvSpPr>
          <p:spPr>
            <a:xfrm>
              <a:off x="4228400" y="527925"/>
              <a:ext cx="91050" cy="48400"/>
            </a:xfrm>
            <a:custGeom>
              <a:avLst/>
              <a:gdLst/>
              <a:ahLst/>
              <a:cxnLst/>
              <a:rect l="l" t="t" r="r" b="b"/>
              <a:pathLst>
                <a:path w="3642" h="1936" extrusionOk="0">
                  <a:moveTo>
                    <a:pt x="636" y="0"/>
                  </a:moveTo>
                  <a:cubicBezTo>
                    <a:pt x="400" y="0"/>
                    <a:pt x="180" y="150"/>
                    <a:pt x="100" y="389"/>
                  </a:cubicBezTo>
                  <a:cubicBezTo>
                    <a:pt x="0" y="685"/>
                    <a:pt x="160" y="1005"/>
                    <a:pt x="459" y="1105"/>
                  </a:cubicBezTo>
                  <a:lnTo>
                    <a:pt x="2860" y="1905"/>
                  </a:lnTo>
                  <a:cubicBezTo>
                    <a:pt x="2917" y="1923"/>
                    <a:pt x="2977" y="1935"/>
                    <a:pt x="3038" y="1935"/>
                  </a:cubicBezTo>
                  <a:cubicBezTo>
                    <a:pt x="3316" y="1932"/>
                    <a:pt x="3554" y="1733"/>
                    <a:pt x="3596" y="1458"/>
                  </a:cubicBezTo>
                  <a:cubicBezTo>
                    <a:pt x="3642" y="1183"/>
                    <a:pt x="3482" y="918"/>
                    <a:pt x="3219" y="830"/>
                  </a:cubicBezTo>
                  <a:lnTo>
                    <a:pt x="816" y="30"/>
                  </a:lnTo>
                  <a:cubicBezTo>
                    <a:pt x="756" y="10"/>
                    <a:pt x="695" y="0"/>
                    <a:pt x="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41" name="Google Shape;4441;p36"/>
            <p:cNvSpPr/>
            <p:nvPr/>
          </p:nvSpPr>
          <p:spPr>
            <a:xfrm>
              <a:off x="4148300" y="608000"/>
              <a:ext cx="52050" cy="88600"/>
            </a:xfrm>
            <a:custGeom>
              <a:avLst/>
              <a:gdLst/>
              <a:ahLst/>
              <a:cxnLst/>
              <a:rect l="l" t="t" r="r" b="b"/>
              <a:pathLst>
                <a:path w="2082" h="3544" extrusionOk="0">
                  <a:moveTo>
                    <a:pt x="639" y="1"/>
                  </a:moveTo>
                  <a:cubicBezTo>
                    <a:pt x="580" y="1"/>
                    <a:pt x="519" y="10"/>
                    <a:pt x="460" y="31"/>
                  </a:cubicBezTo>
                  <a:cubicBezTo>
                    <a:pt x="161" y="127"/>
                    <a:pt x="1" y="450"/>
                    <a:pt x="100" y="746"/>
                  </a:cubicBezTo>
                  <a:lnTo>
                    <a:pt x="903" y="3150"/>
                  </a:lnTo>
                  <a:cubicBezTo>
                    <a:pt x="979" y="3390"/>
                    <a:pt x="1202" y="3544"/>
                    <a:pt x="1441" y="3544"/>
                  </a:cubicBezTo>
                  <a:cubicBezTo>
                    <a:pt x="1500" y="3544"/>
                    <a:pt x="1560" y="3535"/>
                    <a:pt x="1619" y="3515"/>
                  </a:cubicBezTo>
                  <a:cubicBezTo>
                    <a:pt x="1921" y="3415"/>
                    <a:pt x="2081" y="3089"/>
                    <a:pt x="1975" y="2790"/>
                  </a:cubicBezTo>
                  <a:lnTo>
                    <a:pt x="1175" y="390"/>
                  </a:lnTo>
                  <a:cubicBezTo>
                    <a:pt x="1096" y="151"/>
                    <a:pt x="875" y="1"/>
                    <a:pt x="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42" name="Google Shape;4442;p36"/>
            <p:cNvSpPr/>
            <p:nvPr/>
          </p:nvSpPr>
          <p:spPr>
            <a:xfrm>
              <a:off x="3928725" y="307900"/>
              <a:ext cx="71200" cy="68375"/>
            </a:xfrm>
            <a:custGeom>
              <a:avLst/>
              <a:gdLst/>
              <a:ahLst/>
              <a:cxnLst/>
              <a:rect l="l" t="t" r="r" b="b"/>
              <a:pathLst>
                <a:path w="2848" h="2735" extrusionOk="0">
                  <a:moveTo>
                    <a:pt x="620" y="1"/>
                  </a:moveTo>
                  <a:cubicBezTo>
                    <a:pt x="475" y="1"/>
                    <a:pt x="330" y="57"/>
                    <a:pt x="221" y="168"/>
                  </a:cubicBezTo>
                  <a:cubicBezTo>
                    <a:pt x="3" y="385"/>
                    <a:pt x="0" y="739"/>
                    <a:pt x="214" y="962"/>
                  </a:cubicBezTo>
                  <a:lnTo>
                    <a:pt x="1815" y="2562"/>
                  </a:lnTo>
                  <a:cubicBezTo>
                    <a:pt x="1926" y="2677"/>
                    <a:pt x="2074" y="2734"/>
                    <a:pt x="2222" y="2734"/>
                  </a:cubicBezTo>
                  <a:cubicBezTo>
                    <a:pt x="2367" y="2734"/>
                    <a:pt x="2512" y="2679"/>
                    <a:pt x="2624" y="2569"/>
                  </a:cubicBezTo>
                  <a:cubicBezTo>
                    <a:pt x="2847" y="2345"/>
                    <a:pt x="2844" y="1983"/>
                    <a:pt x="2615" y="1762"/>
                  </a:cubicBezTo>
                  <a:lnTo>
                    <a:pt x="1015" y="162"/>
                  </a:lnTo>
                  <a:cubicBezTo>
                    <a:pt x="904" y="54"/>
                    <a:pt x="762" y="1"/>
                    <a:pt x="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43" name="Google Shape;4443;p36"/>
            <p:cNvSpPr/>
            <p:nvPr/>
          </p:nvSpPr>
          <p:spPr>
            <a:xfrm>
              <a:off x="4008200" y="267675"/>
              <a:ext cx="51875" cy="88450"/>
            </a:xfrm>
            <a:custGeom>
              <a:avLst/>
              <a:gdLst/>
              <a:ahLst/>
              <a:cxnLst/>
              <a:rect l="l" t="t" r="r" b="b"/>
              <a:pathLst>
                <a:path w="2075" h="3538" extrusionOk="0">
                  <a:moveTo>
                    <a:pt x="636" y="1"/>
                  </a:moveTo>
                  <a:cubicBezTo>
                    <a:pt x="577" y="1"/>
                    <a:pt x="518" y="10"/>
                    <a:pt x="460" y="29"/>
                  </a:cubicBezTo>
                  <a:cubicBezTo>
                    <a:pt x="161" y="128"/>
                    <a:pt x="1" y="449"/>
                    <a:pt x="100" y="747"/>
                  </a:cubicBezTo>
                  <a:lnTo>
                    <a:pt x="900" y="3151"/>
                  </a:lnTo>
                  <a:cubicBezTo>
                    <a:pt x="979" y="3380"/>
                    <a:pt x="1193" y="3537"/>
                    <a:pt x="1438" y="3537"/>
                  </a:cubicBezTo>
                  <a:cubicBezTo>
                    <a:pt x="1498" y="3534"/>
                    <a:pt x="1559" y="3525"/>
                    <a:pt x="1619" y="3507"/>
                  </a:cubicBezTo>
                  <a:cubicBezTo>
                    <a:pt x="1915" y="3408"/>
                    <a:pt x="2075" y="3088"/>
                    <a:pt x="1975" y="2789"/>
                  </a:cubicBezTo>
                  <a:lnTo>
                    <a:pt x="1175" y="388"/>
                  </a:lnTo>
                  <a:cubicBezTo>
                    <a:pt x="1095" y="151"/>
                    <a:pt x="873" y="1"/>
                    <a:pt x="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44" name="Google Shape;4444;p36"/>
            <p:cNvSpPr/>
            <p:nvPr/>
          </p:nvSpPr>
          <p:spPr>
            <a:xfrm>
              <a:off x="3888100" y="387825"/>
              <a:ext cx="91675" cy="48300"/>
            </a:xfrm>
            <a:custGeom>
              <a:avLst/>
              <a:gdLst/>
              <a:ahLst/>
              <a:cxnLst/>
              <a:rect l="l" t="t" r="r" b="b"/>
              <a:pathLst>
                <a:path w="3667" h="1932" extrusionOk="0">
                  <a:moveTo>
                    <a:pt x="636" y="0"/>
                  </a:moveTo>
                  <a:cubicBezTo>
                    <a:pt x="400" y="0"/>
                    <a:pt x="180" y="150"/>
                    <a:pt x="100" y="386"/>
                  </a:cubicBezTo>
                  <a:cubicBezTo>
                    <a:pt x="1" y="685"/>
                    <a:pt x="161" y="1005"/>
                    <a:pt x="460" y="1105"/>
                  </a:cubicBezTo>
                  <a:lnTo>
                    <a:pt x="2860" y="1905"/>
                  </a:lnTo>
                  <a:cubicBezTo>
                    <a:pt x="2917" y="1923"/>
                    <a:pt x="2975" y="1932"/>
                    <a:pt x="3032" y="1932"/>
                  </a:cubicBezTo>
                  <a:cubicBezTo>
                    <a:pt x="3270" y="1932"/>
                    <a:pt x="3492" y="1781"/>
                    <a:pt x="3570" y="1543"/>
                  </a:cubicBezTo>
                  <a:cubicBezTo>
                    <a:pt x="3666" y="1250"/>
                    <a:pt x="3512" y="933"/>
                    <a:pt x="3219" y="830"/>
                  </a:cubicBezTo>
                  <a:lnTo>
                    <a:pt x="816" y="30"/>
                  </a:lnTo>
                  <a:cubicBezTo>
                    <a:pt x="756" y="10"/>
                    <a:pt x="696" y="0"/>
                    <a:pt x="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445" name="Google Shape;4445;p36"/>
          <p:cNvSpPr/>
          <p:nvPr/>
        </p:nvSpPr>
        <p:spPr>
          <a:xfrm>
            <a:off x="3165768" y="3147289"/>
            <a:ext cx="239657" cy="231267"/>
          </a:xfrm>
          <a:custGeom>
            <a:avLst/>
            <a:gdLst/>
            <a:ahLst/>
            <a:cxnLst/>
            <a:rect l="l" t="t" r="r" b="b"/>
            <a:pathLst>
              <a:path w="20023" h="19322" extrusionOk="0">
                <a:moveTo>
                  <a:pt x="15673" y="3395"/>
                </a:moveTo>
                <a:cubicBezTo>
                  <a:pt x="15818" y="3395"/>
                  <a:pt x="15963" y="3450"/>
                  <a:pt x="16073" y="3560"/>
                </a:cubicBezTo>
                <a:cubicBezTo>
                  <a:pt x="16294" y="3780"/>
                  <a:pt x="16294" y="4140"/>
                  <a:pt x="16073" y="4360"/>
                </a:cubicBezTo>
                <a:lnTo>
                  <a:pt x="13054" y="7380"/>
                </a:lnTo>
                <a:cubicBezTo>
                  <a:pt x="12939" y="7229"/>
                  <a:pt x="12815" y="7087"/>
                  <a:pt x="12682" y="6951"/>
                </a:cubicBezTo>
                <a:cubicBezTo>
                  <a:pt x="12547" y="6818"/>
                  <a:pt x="12405" y="6694"/>
                  <a:pt x="12254" y="6579"/>
                </a:cubicBezTo>
                <a:lnTo>
                  <a:pt x="15273" y="3560"/>
                </a:lnTo>
                <a:cubicBezTo>
                  <a:pt x="15383" y="3450"/>
                  <a:pt x="15528" y="3395"/>
                  <a:pt x="15673" y="3395"/>
                </a:cubicBezTo>
                <a:close/>
                <a:moveTo>
                  <a:pt x="9879" y="9187"/>
                </a:moveTo>
                <a:cubicBezTo>
                  <a:pt x="10024" y="9187"/>
                  <a:pt x="10169" y="9243"/>
                  <a:pt x="10279" y="9354"/>
                </a:cubicBezTo>
                <a:cubicBezTo>
                  <a:pt x="10635" y="9711"/>
                  <a:pt x="10385" y="10321"/>
                  <a:pt x="9880" y="10321"/>
                </a:cubicBezTo>
                <a:cubicBezTo>
                  <a:pt x="9376" y="10321"/>
                  <a:pt x="9123" y="9711"/>
                  <a:pt x="9479" y="9354"/>
                </a:cubicBezTo>
                <a:cubicBezTo>
                  <a:pt x="9589" y="9243"/>
                  <a:pt x="9734" y="9187"/>
                  <a:pt x="9879" y="9187"/>
                </a:cubicBezTo>
                <a:close/>
                <a:moveTo>
                  <a:pt x="15746" y="1059"/>
                </a:moveTo>
                <a:cubicBezTo>
                  <a:pt x="16469" y="1059"/>
                  <a:pt x="17193" y="1334"/>
                  <a:pt x="17746" y="1887"/>
                </a:cubicBezTo>
                <a:cubicBezTo>
                  <a:pt x="18878" y="3019"/>
                  <a:pt x="18845" y="4867"/>
                  <a:pt x="17674" y="5960"/>
                </a:cubicBezTo>
                <a:lnTo>
                  <a:pt x="11882" y="11755"/>
                </a:lnTo>
                <a:cubicBezTo>
                  <a:pt x="11323" y="12314"/>
                  <a:pt x="10601" y="12585"/>
                  <a:pt x="9883" y="12585"/>
                </a:cubicBezTo>
                <a:cubicBezTo>
                  <a:pt x="8973" y="12585"/>
                  <a:pt x="8071" y="12149"/>
                  <a:pt x="7519" y="11314"/>
                </a:cubicBezTo>
                <a:lnTo>
                  <a:pt x="8350" y="10487"/>
                </a:lnTo>
                <a:cubicBezTo>
                  <a:pt x="8649" y="11113"/>
                  <a:pt x="9263" y="11453"/>
                  <a:pt x="9886" y="11453"/>
                </a:cubicBezTo>
                <a:cubicBezTo>
                  <a:pt x="10313" y="11453"/>
                  <a:pt x="10745" y="11293"/>
                  <a:pt x="11082" y="10955"/>
                </a:cubicBezTo>
                <a:lnTo>
                  <a:pt x="16876" y="5160"/>
                </a:lnTo>
                <a:cubicBezTo>
                  <a:pt x="17538" y="4499"/>
                  <a:pt x="17538" y="3421"/>
                  <a:pt x="16876" y="2760"/>
                </a:cubicBezTo>
                <a:cubicBezTo>
                  <a:pt x="16544" y="2428"/>
                  <a:pt x="16110" y="2262"/>
                  <a:pt x="15675" y="2262"/>
                </a:cubicBezTo>
                <a:cubicBezTo>
                  <a:pt x="15240" y="2262"/>
                  <a:pt x="14805" y="2428"/>
                  <a:pt x="14473" y="2760"/>
                </a:cubicBezTo>
                <a:lnTo>
                  <a:pt x="11212" y="6021"/>
                </a:lnTo>
                <a:cubicBezTo>
                  <a:pt x="10787" y="5872"/>
                  <a:pt x="10339" y="5794"/>
                  <a:pt x="9888" y="5794"/>
                </a:cubicBezTo>
                <a:cubicBezTo>
                  <a:pt x="9872" y="5794"/>
                  <a:pt x="9855" y="5794"/>
                  <a:pt x="9838" y="5794"/>
                </a:cubicBezTo>
                <a:lnTo>
                  <a:pt x="13673" y="1960"/>
                </a:lnTo>
                <a:cubicBezTo>
                  <a:pt x="14232" y="1360"/>
                  <a:pt x="14988" y="1059"/>
                  <a:pt x="15746" y="1059"/>
                </a:cubicBezTo>
                <a:close/>
                <a:moveTo>
                  <a:pt x="6707" y="12126"/>
                </a:moveTo>
                <a:cubicBezTo>
                  <a:pt x="6819" y="12280"/>
                  <a:pt x="6943" y="12422"/>
                  <a:pt x="7078" y="12555"/>
                </a:cubicBezTo>
                <a:cubicBezTo>
                  <a:pt x="7211" y="12691"/>
                  <a:pt x="7356" y="12815"/>
                  <a:pt x="7507" y="12929"/>
                </a:cubicBezTo>
                <a:lnTo>
                  <a:pt x="4675" y="15759"/>
                </a:lnTo>
                <a:cubicBezTo>
                  <a:pt x="4565" y="15869"/>
                  <a:pt x="4420" y="15924"/>
                  <a:pt x="4275" y="15924"/>
                </a:cubicBezTo>
                <a:cubicBezTo>
                  <a:pt x="4130" y="15924"/>
                  <a:pt x="3985" y="15869"/>
                  <a:pt x="3875" y="15759"/>
                </a:cubicBezTo>
                <a:cubicBezTo>
                  <a:pt x="3654" y="15538"/>
                  <a:pt x="3654" y="15179"/>
                  <a:pt x="3875" y="14958"/>
                </a:cubicBezTo>
                <a:lnTo>
                  <a:pt x="6707" y="12126"/>
                </a:lnTo>
                <a:close/>
                <a:moveTo>
                  <a:pt x="9878" y="6924"/>
                </a:moveTo>
                <a:cubicBezTo>
                  <a:pt x="10788" y="6924"/>
                  <a:pt x="11690" y="7359"/>
                  <a:pt x="12242" y="8195"/>
                </a:cubicBezTo>
                <a:lnTo>
                  <a:pt x="11414" y="9022"/>
                </a:lnTo>
                <a:cubicBezTo>
                  <a:pt x="11114" y="8396"/>
                  <a:pt x="10500" y="8056"/>
                  <a:pt x="9877" y="8056"/>
                </a:cubicBezTo>
                <a:cubicBezTo>
                  <a:pt x="9449" y="8056"/>
                  <a:pt x="9017" y="8216"/>
                  <a:pt x="8679" y="8554"/>
                </a:cubicBezTo>
                <a:lnTo>
                  <a:pt x="3075" y="14158"/>
                </a:lnTo>
                <a:cubicBezTo>
                  <a:pt x="2410" y="14819"/>
                  <a:pt x="2410" y="15897"/>
                  <a:pt x="3075" y="16559"/>
                </a:cubicBezTo>
                <a:cubicBezTo>
                  <a:pt x="3407" y="16891"/>
                  <a:pt x="3842" y="17057"/>
                  <a:pt x="4276" y="17057"/>
                </a:cubicBezTo>
                <a:cubicBezTo>
                  <a:pt x="4710" y="17057"/>
                  <a:pt x="5144" y="16891"/>
                  <a:pt x="5475" y="16559"/>
                </a:cubicBezTo>
                <a:lnTo>
                  <a:pt x="8549" y="13488"/>
                </a:lnTo>
                <a:cubicBezTo>
                  <a:pt x="8978" y="13639"/>
                  <a:pt x="9428" y="13714"/>
                  <a:pt x="9880" y="13714"/>
                </a:cubicBezTo>
                <a:lnTo>
                  <a:pt x="9923" y="13714"/>
                </a:lnTo>
                <a:lnTo>
                  <a:pt x="6275" y="17359"/>
                </a:lnTo>
                <a:cubicBezTo>
                  <a:pt x="5716" y="17958"/>
                  <a:pt x="4960" y="18259"/>
                  <a:pt x="4202" y="18259"/>
                </a:cubicBezTo>
                <a:cubicBezTo>
                  <a:pt x="3479" y="18259"/>
                  <a:pt x="2755" y="17984"/>
                  <a:pt x="2202" y="17431"/>
                </a:cubicBezTo>
                <a:cubicBezTo>
                  <a:pt x="1070" y="16299"/>
                  <a:pt x="1103" y="14451"/>
                  <a:pt x="2274" y="13358"/>
                </a:cubicBezTo>
                <a:lnTo>
                  <a:pt x="7879" y="7754"/>
                </a:lnTo>
                <a:cubicBezTo>
                  <a:pt x="8438" y="7195"/>
                  <a:pt x="9160" y="6924"/>
                  <a:pt x="9878" y="6924"/>
                </a:cubicBezTo>
                <a:close/>
                <a:moveTo>
                  <a:pt x="15672" y="0"/>
                </a:moveTo>
                <a:cubicBezTo>
                  <a:pt x="14657" y="0"/>
                  <a:pt x="13643" y="387"/>
                  <a:pt x="12870" y="1159"/>
                </a:cubicBezTo>
                <a:lnTo>
                  <a:pt x="7075" y="6954"/>
                </a:lnTo>
                <a:lnTo>
                  <a:pt x="1474" y="12555"/>
                </a:lnTo>
                <a:cubicBezTo>
                  <a:pt x="339" y="13690"/>
                  <a:pt x="1" y="15393"/>
                  <a:pt x="614" y="16876"/>
                </a:cubicBezTo>
                <a:cubicBezTo>
                  <a:pt x="1227" y="18355"/>
                  <a:pt x="2673" y="19321"/>
                  <a:pt x="4276" y="19321"/>
                </a:cubicBezTo>
                <a:cubicBezTo>
                  <a:pt x="4280" y="19322"/>
                  <a:pt x="4284" y="19322"/>
                  <a:pt x="4288" y="19322"/>
                </a:cubicBezTo>
                <a:cubicBezTo>
                  <a:pt x="5334" y="19322"/>
                  <a:pt x="6338" y="18905"/>
                  <a:pt x="7078" y="18162"/>
                </a:cubicBezTo>
                <a:lnTo>
                  <a:pt x="12679" y="12558"/>
                </a:lnTo>
                <a:lnTo>
                  <a:pt x="18474" y="6767"/>
                </a:lnTo>
                <a:cubicBezTo>
                  <a:pt x="20023" y="5218"/>
                  <a:pt x="20023" y="2708"/>
                  <a:pt x="18474" y="1159"/>
                </a:cubicBezTo>
                <a:cubicBezTo>
                  <a:pt x="17701" y="387"/>
                  <a:pt x="16686" y="0"/>
                  <a:pt x="1567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446" name="Google Shape;4446;p36"/>
          <p:cNvGrpSpPr/>
          <p:nvPr/>
        </p:nvGrpSpPr>
        <p:grpSpPr>
          <a:xfrm>
            <a:off x="3457255" y="3147286"/>
            <a:ext cx="231315" cy="231267"/>
            <a:chOff x="5053900" y="238200"/>
            <a:chExt cx="483150" cy="483050"/>
          </a:xfrm>
        </p:grpSpPr>
        <p:sp>
          <p:nvSpPr>
            <p:cNvPr id="4447" name="Google Shape;4447;p36"/>
            <p:cNvSpPr/>
            <p:nvPr/>
          </p:nvSpPr>
          <p:spPr>
            <a:xfrm>
              <a:off x="5053900" y="238200"/>
              <a:ext cx="483150" cy="483050"/>
            </a:xfrm>
            <a:custGeom>
              <a:avLst/>
              <a:gdLst/>
              <a:ahLst/>
              <a:cxnLst/>
              <a:rect l="l" t="t" r="r" b="b"/>
              <a:pathLst>
                <a:path w="19326" h="19322" extrusionOk="0">
                  <a:moveTo>
                    <a:pt x="11363" y="1929"/>
                  </a:moveTo>
                  <a:lnTo>
                    <a:pt x="12825" y="3394"/>
                  </a:lnTo>
                  <a:lnTo>
                    <a:pt x="11363" y="3394"/>
                  </a:lnTo>
                  <a:lnTo>
                    <a:pt x="11363" y="1929"/>
                  </a:lnTo>
                  <a:close/>
                  <a:moveTo>
                    <a:pt x="4569" y="4526"/>
                  </a:moveTo>
                  <a:lnTo>
                    <a:pt x="4569" y="5698"/>
                  </a:lnTo>
                  <a:lnTo>
                    <a:pt x="3437" y="5698"/>
                  </a:lnTo>
                  <a:lnTo>
                    <a:pt x="3437" y="4958"/>
                  </a:lnTo>
                  <a:cubicBezTo>
                    <a:pt x="3437" y="4719"/>
                    <a:pt x="3627" y="4526"/>
                    <a:pt x="3866" y="4526"/>
                  </a:cubicBezTo>
                  <a:close/>
                  <a:moveTo>
                    <a:pt x="15461" y="4526"/>
                  </a:moveTo>
                  <a:cubicBezTo>
                    <a:pt x="15699" y="4526"/>
                    <a:pt x="15889" y="4719"/>
                    <a:pt x="15892" y="4958"/>
                  </a:cubicBezTo>
                  <a:lnTo>
                    <a:pt x="15892" y="5698"/>
                  </a:lnTo>
                  <a:lnTo>
                    <a:pt x="14760" y="5698"/>
                  </a:lnTo>
                  <a:lnTo>
                    <a:pt x="14760" y="4526"/>
                  </a:lnTo>
                  <a:close/>
                  <a:moveTo>
                    <a:pt x="10231" y="1129"/>
                  </a:moveTo>
                  <a:lnTo>
                    <a:pt x="10231" y="3962"/>
                  </a:lnTo>
                  <a:cubicBezTo>
                    <a:pt x="10231" y="4273"/>
                    <a:pt x="10481" y="4526"/>
                    <a:pt x="10795" y="4526"/>
                  </a:cubicBezTo>
                  <a:lnTo>
                    <a:pt x="13628" y="4526"/>
                  </a:lnTo>
                  <a:lnTo>
                    <a:pt x="13628" y="6830"/>
                  </a:lnTo>
                  <a:lnTo>
                    <a:pt x="5702" y="6830"/>
                  </a:lnTo>
                  <a:lnTo>
                    <a:pt x="5702" y="1129"/>
                  </a:lnTo>
                  <a:close/>
                  <a:moveTo>
                    <a:pt x="17628" y="6830"/>
                  </a:moveTo>
                  <a:cubicBezTo>
                    <a:pt x="17939" y="6830"/>
                    <a:pt x="18193" y="7081"/>
                    <a:pt x="18193" y="7395"/>
                  </a:cubicBezTo>
                  <a:lnTo>
                    <a:pt x="18193" y="14188"/>
                  </a:lnTo>
                  <a:cubicBezTo>
                    <a:pt x="18193" y="14502"/>
                    <a:pt x="17939" y="14756"/>
                    <a:pt x="17628" y="14756"/>
                  </a:cubicBezTo>
                  <a:lnTo>
                    <a:pt x="14760" y="14756"/>
                  </a:lnTo>
                  <a:lnTo>
                    <a:pt x="14760" y="12491"/>
                  </a:lnTo>
                  <a:lnTo>
                    <a:pt x="15325" y="12491"/>
                  </a:lnTo>
                  <a:cubicBezTo>
                    <a:pt x="15639" y="12491"/>
                    <a:pt x="15889" y="12238"/>
                    <a:pt x="15889" y="11924"/>
                  </a:cubicBezTo>
                  <a:cubicBezTo>
                    <a:pt x="15889" y="11610"/>
                    <a:pt x="15639" y="11359"/>
                    <a:pt x="15325" y="11359"/>
                  </a:cubicBezTo>
                  <a:lnTo>
                    <a:pt x="4002" y="11359"/>
                  </a:lnTo>
                  <a:cubicBezTo>
                    <a:pt x="3688" y="11359"/>
                    <a:pt x="3437" y="11610"/>
                    <a:pt x="3437" y="11924"/>
                  </a:cubicBezTo>
                  <a:cubicBezTo>
                    <a:pt x="3437" y="12238"/>
                    <a:pt x="3688" y="12491"/>
                    <a:pt x="4002" y="12491"/>
                  </a:cubicBezTo>
                  <a:lnTo>
                    <a:pt x="4569" y="12491"/>
                  </a:lnTo>
                  <a:lnTo>
                    <a:pt x="4569" y="14756"/>
                  </a:lnTo>
                  <a:lnTo>
                    <a:pt x="1701" y="14756"/>
                  </a:lnTo>
                  <a:cubicBezTo>
                    <a:pt x="1387" y="14756"/>
                    <a:pt x="1133" y="14502"/>
                    <a:pt x="1133" y="14188"/>
                  </a:cubicBezTo>
                  <a:lnTo>
                    <a:pt x="1133" y="7395"/>
                  </a:lnTo>
                  <a:cubicBezTo>
                    <a:pt x="1133" y="7081"/>
                    <a:pt x="1387" y="6830"/>
                    <a:pt x="1701" y="6830"/>
                  </a:cubicBezTo>
                  <a:lnTo>
                    <a:pt x="4569" y="6830"/>
                  </a:lnTo>
                  <a:lnTo>
                    <a:pt x="4569" y="7395"/>
                  </a:lnTo>
                  <a:cubicBezTo>
                    <a:pt x="4569" y="7709"/>
                    <a:pt x="4820" y="7962"/>
                    <a:pt x="5134" y="7962"/>
                  </a:cubicBezTo>
                  <a:lnTo>
                    <a:pt x="14192" y="7962"/>
                  </a:lnTo>
                  <a:cubicBezTo>
                    <a:pt x="14506" y="7962"/>
                    <a:pt x="14760" y="7709"/>
                    <a:pt x="14760" y="7395"/>
                  </a:cubicBezTo>
                  <a:lnTo>
                    <a:pt x="14760" y="6830"/>
                  </a:lnTo>
                  <a:close/>
                  <a:moveTo>
                    <a:pt x="13628" y="12491"/>
                  </a:moveTo>
                  <a:lnTo>
                    <a:pt x="13628" y="18189"/>
                  </a:lnTo>
                  <a:lnTo>
                    <a:pt x="5702" y="18189"/>
                  </a:lnTo>
                  <a:lnTo>
                    <a:pt x="5702" y="12491"/>
                  </a:lnTo>
                  <a:close/>
                  <a:moveTo>
                    <a:pt x="5134" y="0"/>
                  </a:moveTo>
                  <a:cubicBezTo>
                    <a:pt x="4820" y="0"/>
                    <a:pt x="4569" y="254"/>
                    <a:pt x="4569" y="568"/>
                  </a:cubicBezTo>
                  <a:lnTo>
                    <a:pt x="4569" y="3394"/>
                  </a:lnTo>
                  <a:lnTo>
                    <a:pt x="3866" y="3394"/>
                  </a:lnTo>
                  <a:cubicBezTo>
                    <a:pt x="3002" y="3394"/>
                    <a:pt x="2305" y="4094"/>
                    <a:pt x="2305" y="4958"/>
                  </a:cubicBezTo>
                  <a:lnTo>
                    <a:pt x="2305" y="5698"/>
                  </a:lnTo>
                  <a:lnTo>
                    <a:pt x="1701" y="5698"/>
                  </a:lnTo>
                  <a:cubicBezTo>
                    <a:pt x="762" y="5698"/>
                    <a:pt x="1" y="6456"/>
                    <a:pt x="1" y="7395"/>
                  </a:cubicBezTo>
                  <a:lnTo>
                    <a:pt x="1" y="14188"/>
                  </a:lnTo>
                  <a:cubicBezTo>
                    <a:pt x="1" y="15127"/>
                    <a:pt x="762" y="15885"/>
                    <a:pt x="1701" y="15888"/>
                  </a:cubicBezTo>
                  <a:lnTo>
                    <a:pt x="4569" y="15888"/>
                  </a:lnTo>
                  <a:lnTo>
                    <a:pt x="4569" y="18757"/>
                  </a:lnTo>
                  <a:cubicBezTo>
                    <a:pt x="4569" y="19068"/>
                    <a:pt x="4820" y="19321"/>
                    <a:pt x="5134" y="19321"/>
                  </a:cubicBezTo>
                  <a:lnTo>
                    <a:pt x="14192" y="19321"/>
                  </a:lnTo>
                  <a:cubicBezTo>
                    <a:pt x="14506" y="19321"/>
                    <a:pt x="14760" y="19068"/>
                    <a:pt x="14760" y="18757"/>
                  </a:cubicBezTo>
                  <a:lnTo>
                    <a:pt x="14760" y="15888"/>
                  </a:lnTo>
                  <a:lnTo>
                    <a:pt x="17628" y="15888"/>
                  </a:lnTo>
                  <a:cubicBezTo>
                    <a:pt x="18565" y="15885"/>
                    <a:pt x="19325" y="15127"/>
                    <a:pt x="19325" y="14188"/>
                  </a:cubicBezTo>
                  <a:lnTo>
                    <a:pt x="19325" y="7395"/>
                  </a:lnTo>
                  <a:cubicBezTo>
                    <a:pt x="19325" y="6456"/>
                    <a:pt x="18565" y="5698"/>
                    <a:pt x="17628" y="5698"/>
                  </a:cubicBezTo>
                  <a:lnTo>
                    <a:pt x="17025" y="5698"/>
                  </a:lnTo>
                  <a:lnTo>
                    <a:pt x="17025" y="4958"/>
                  </a:lnTo>
                  <a:cubicBezTo>
                    <a:pt x="17022" y="4094"/>
                    <a:pt x="16324" y="3394"/>
                    <a:pt x="15461" y="3394"/>
                  </a:cubicBezTo>
                  <a:lnTo>
                    <a:pt x="14428" y="3394"/>
                  </a:lnTo>
                  <a:lnTo>
                    <a:pt x="11197" y="163"/>
                  </a:lnTo>
                  <a:cubicBezTo>
                    <a:pt x="11185" y="151"/>
                    <a:pt x="11173" y="142"/>
                    <a:pt x="11158" y="130"/>
                  </a:cubicBezTo>
                  <a:lnTo>
                    <a:pt x="11146" y="121"/>
                  </a:lnTo>
                  <a:lnTo>
                    <a:pt x="11119" y="100"/>
                  </a:lnTo>
                  <a:lnTo>
                    <a:pt x="11103" y="91"/>
                  </a:lnTo>
                  <a:cubicBezTo>
                    <a:pt x="11094" y="85"/>
                    <a:pt x="11085" y="79"/>
                    <a:pt x="11073" y="72"/>
                  </a:cubicBezTo>
                  <a:lnTo>
                    <a:pt x="11061" y="63"/>
                  </a:lnTo>
                  <a:cubicBezTo>
                    <a:pt x="11049" y="57"/>
                    <a:pt x="11034" y="51"/>
                    <a:pt x="11019" y="45"/>
                  </a:cubicBezTo>
                  <a:lnTo>
                    <a:pt x="11001" y="36"/>
                  </a:lnTo>
                  <a:cubicBezTo>
                    <a:pt x="10992" y="33"/>
                    <a:pt x="10983" y="30"/>
                    <a:pt x="10974" y="27"/>
                  </a:cubicBezTo>
                  <a:lnTo>
                    <a:pt x="10952" y="21"/>
                  </a:lnTo>
                  <a:cubicBezTo>
                    <a:pt x="10943" y="18"/>
                    <a:pt x="10931" y="15"/>
                    <a:pt x="10919" y="12"/>
                  </a:cubicBezTo>
                  <a:lnTo>
                    <a:pt x="10907" y="9"/>
                  </a:lnTo>
                  <a:cubicBezTo>
                    <a:pt x="10889" y="6"/>
                    <a:pt x="10874" y="3"/>
                    <a:pt x="10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48" name="Google Shape;4448;p36"/>
            <p:cNvSpPr/>
            <p:nvPr/>
          </p:nvSpPr>
          <p:spPr>
            <a:xfrm>
              <a:off x="5422900" y="46555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1697" y="1133"/>
                  </a:lnTo>
                  <a:cubicBezTo>
                    <a:pt x="2011" y="1133"/>
                    <a:pt x="2262" y="879"/>
                    <a:pt x="2262" y="565"/>
                  </a:cubicBezTo>
                  <a:cubicBezTo>
                    <a:pt x="2262" y="251"/>
                    <a:pt x="2011" y="1"/>
                    <a:pt x="16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49" name="Google Shape;4449;p36"/>
            <p:cNvSpPr/>
            <p:nvPr/>
          </p:nvSpPr>
          <p:spPr>
            <a:xfrm>
              <a:off x="5224725" y="578775"/>
              <a:ext cx="141500" cy="28350"/>
            </a:xfrm>
            <a:custGeom>
              <a:avLst/>
              <a:gdLst/>
              <a:ahLst/>
              <a:cxnLst/>
              <a:rect l="l" t="t" r="r" b="b"/>
              <a:pathLst>
                <a:path w="5660" h="1134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5095" y="1133"/>
                  </a:lnTo>
                  <a:cubicBezTo>
                    <a:pt x="5409" y="1133"/>
                    <a:pt x="5659" y="879"/>
                    <a:pt x="5659" y="565"/>
                  </a:cubicBezTo>
                  <a:cubicBezTo>
                    <a:pt x="5659" y="251"/>
                    <a:pt x="5409" y="1"/>
                    <a:pt x="50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50" name="Google Shape;4450;p36"/>
            <p:cNvSpPr/>
            <p:nvPr/>
          </p:nvSpPr>
          <p:spPr>
            <a:xfrm>
              <a:off x="5224725" y="635400"/>
              <a:ext cx="141500" cy="28325"/>
            </a:xfrm>
            <a:custGeom>
              <a:avLst/>
              <a:gdLst/>
              <a:ahLst/>
              <a:cxnLst/>
              <a:rect l="l" t="t" r="r" b="b"/>
              <a:pathLst>
                <a:path w="5660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5095" y="1133"/>
                  </a:lnTo>
                  <a:cubicBezTo>
                    <a:pt x="5409" y="1133"/>
                    <a:pt x="5659" y="879"/>
                    <a:pt x="5659" y="565"/>
                  </a:cubicBezTo>
                  <a:cubicBezTo>
                    <a:pt x="5659" y="251"/>
                    <a:pt x="5409" y="0"/>
                    <a:pt x="5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51" name="Google Shape;4451;p36"/>
          <p:cNvGrpSpPr/>
          <p:nvPr/>
        </p:nvGrpSpPr>
        <p:grpSpPr>
          <a:xfrm>
            <a:off x="3738726" y="3147268"/>
            <a:ext cx="231303" cy="231303"/>
            <a:chOff x="5648375" y="238125"/>
            <a:chExt cx="483125" cy="483125"/>
          </a:xfrm>
        </p:grpSpPr>
        <p:sp>
          <p:nvSpPr>
            <p:cNvPr id="4452" name="Google Shape;4452;p36"/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53" name="Google Shape;4453;p36"/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54" name="Google Shape;4454;p36"/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55" name="Google Shape;4455;p36"/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56" name="Google Shape;4456;p36"/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57" name="Google Shape;4457;p36"/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58" name="Google Shape;4458;p36"/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59" name="Google Shape;4459;p36"/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60" name="Google Shape;4460;p36"/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61" name="Google Shape;4461;p36"/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62" name="Google Shape;4462;p36"/>
          <p:cNvGrpSpPr/>
          <p:nvPr/>
        </p:nvGrpSpPr>
        <p:grpSpPr>
          <a:xfrm>
            <a:off x="4022058" y="3147268"/>
            <a:ext cx="231303" cy="231303"/>
            <a:chOff x="6242825" y="238125"/>
            <a:chExt cx="483125" cy="483125"/>
          </a:xfrm>
        </p:grpSpPr>
        <p:sp>
          <p:nvSpPr>
            <p:cNvPr id="4463" name="Google Shape;4463;p36"/>
            <p:cNvSpPr/>
            <p:nvPr/>
          </p:nvSpPr>
          <p:spPr>
            <a:xfrm>
              <a:off x="624282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8192" y="1132"/>
                  </a:moveTo>
                  <a:lnTo>
                    <a:pt x="18192" y="2400"/>
                  </a:lnTo>
                  <a:cubicBezTo>
                    <a:pt x="17513" y="2639"/>
                    <a:pt x="17060" y="3282"/>
                    <a:pt x="17060" y="4001"/>
                  </a:cubicBezTo>
                  <a:cubicBezTo>
                    <a:pt x="17060" y="4719"/>
                    <a:pt x="17513" y="5363"/>
                    <a:pt x="18192" y="5601"/>
                  </a:cubicBezTo>
                  <a:lnTo>
                    <a:pt x="18192" y="8062"/>
                  </a:lnTo>
                  <a:cubicBezTo>
                    <a:pt x="17513" y="8300"/>
                    <a:pt x="17060" y="8944"/>
                    <a:pt x="17060" y="9662"/>
                  </a:cubicBezTo>
                  <a:cubicBezTo>
                    <a:pt x="17060" y="10381"/>
                    <a:pt x="17513" y="11024"/>
                    <a:pt x="18192" y="11263"/>
                  </a:cubicBezTo>
                  <a:lnTo>
                    <a:pt x="18192" y="13723"/>
                  </a:lnTo>
                  <a:cubicBezTo>
                    <a:pt x="17513" y="13962"/>
                    <a:pt x="17060" y="14605"/>
                    <a:pt x="17060" y="15324"/>
                  </a:cubicBezTo>
                  <a:cubicBezTo>
                    <a:pt x="17060" y="16042"/>
                    <a:pt x="17513" y="16685"/>
                    <a:pt x="18192" y="16924"/>
                  </a:cubicBezTo>
                  <a:lnTo>
                    <a:pt x="18192" y="18192"/>
                  </a:lnTo>
                  <a:lnTo>
                    <a:pt x="16924" y="18192"/>
                  </a:lnTo>
                  <a:cubicBezTo>
                    <a:pt x="16686" y="17513"/>
                    <a:pt x="16043" y="17060"/>
                    <a:pt x="15324" y="17060"/>
                  </a:cubicBezTo>
                  <a:cubicBezTo>
                    <a:pt x="14605" y="17060"/>
                    <a:pt x="13962" y="17513"/>
                    <a:pt x="13724" y="18192"/>
                  </a:cubicBezTo>
                  <a:lnTo>
                    <a:pt x="11263" y="18192"/>
                  </a:lnTo>
                  <a:cubicBezTo>
                    <a:pt x="11024" y="17513"/>
                    <a:pt x="10381" y="17060"/>
                    <a:pt x="9662" y="17060"/>
                  </a:cubicBezTo>
                  <a:cubicBezTo>
                    <a:pt x="8944" y="17060"/>
                    <a:pt x="8301" y="17513"/>
                    <a:pt x="8062" y="18192"/>
                  </a:cubicBezTo>
                  <a:lnTo>
                    <a:pt x="5601" y="18192"/>
                  </a:lnTo>
                  <a:cubicBezTo>
                    <a:pt x="5363" y="17513"/>
                    <a:pt x="4720" y="17060"/>
                    <a:pt x="4001" y="17060"/>
                  </a:cubicBezTo>
                  <a:cubicBezTo>
                    <a:pt x="3282" y="17060"/>
                    <a:pt x="2639" y="17513"/>
                    <a:pt x="2401" y="18192"/>
                  </a:cubicBezTo>
                  <a:lnTo>
                    <a:pt x="1133" y="18192"/>
                  </a:lnTo>
                  <a:lnTo>
                    <a:pt x="1133" y="16924"/>
                  </a:lnTo>
                  <a:cubicBezTo>
                    <a:pt x="1812" y="16685"/>
                    <a:pt x="2265" y="16042"/>
                    <a:pt x="2265" y="15324"/>
                  </a:cubicBezTo>
                  <a:cubicBezTo>
                    <a:pt x="2265" y="14605"/>
                    <a:pt x="1812" y="13962"/>
                    <a:pt x="1133" y="13723"/>
                  </a:cubicBezTo>
                  <a:lnTo>
                    <a:pt x="1133" y="11263"/>
                  </a:lnTo>
                  <a:cubicBezTo>
                    <a:pt x="1812" y="11024"/>
                    <a:pt x="2265" y="10381"/>
                    <a:pt x="2265" y="9662"/>
                  </a:cubicBezTo>
                  <a:cubicBezTo>
                    <a:pt x="2265" y="8944"/>
                    <a:pt x="1812" y="8300"/>
                    <a:pt x="1133" y="8062"/>
                  </a:cubicBezTo>
                  <a:lnTo>
                    <a:pt x="1133" y="5601"/>
                  </a:lnTo>
                  <a:cubicBezTo>
                    <a:pt x="1812" y="5363"/>
                    <a:pt x="2265" y="4719"/>
                    <a:pt x="2265" y="4001"/>
                  </a:cubicBezTo>
                  <a:cubicBezTo>
                    <a:pt x="2265" y="3282"/>
                    <a:pt x="1812" y="2639"/>
                    <a:pt x="1133" y="2400"/>
                  </a:cubicBezTo>
                  <a:lnTo>
                    <a:pt x="1133" y="1132"/>
                  </a:lnTo>
                  <a:lnTo>
                    <a:pt x="2401" y="1132"/>
                  </a:lnTo>
                  <a:cubicBezTo>
                    <a:pt x="2639" y="1812"/>
                    <a:pt x="3282" y="2265"/>
                    <a:pt x="4001" y="2265"/>
                  </a:cubicBezTo>
                  <a:cubicBezTo>
                    <a:pt x="4720" y="2265"/>
                    <a:pt x="5363" y="1812"/>
                    <a:pt x="5601" y="1132"/>
                  </a:cubicBezTo>
                  <a:lnTo>
                    <a:pt x="8062" y="1132"/>
                  </a:lnTo>
                  <a:cubicBezTo>
                    <a:pt x="8301" y="1812"/>
                    <a:pt x="8944" y="2265"/>
                    <a:pt x="9662" y="2265"/>
                  </a:cubicBezTo>
                  <a:cubicBezTo>
                    <a:pt x="10381" y="2265"/>
                    <a:pt x="11024" y="1812"/>
                    <a:pt x="11263" y="1132"/>
                  </a:cubicBezTo>
                  <a:lnTo>
                    <a:pt x="13724" y="1132"/>
                  </a:lnTo>
                  <a:cubicBezTo>
                    <a:pt x="13962" y="1812"/>
                    <a:pt x="14605" y="2265"/>
                    <a:pt x="15324" y="2265"/>
                  </a:cubicBezTo>
                  <a:cubicBezTo>
                    <a:pt x="16043" y="2265"/>
                    <a:pt x="16686" y="1812"/>
                    <a:pt x="16924" y="1132"/>
                  </a:cubicBezTo>
                  <a:close/>
                  <a:moveTo>
                    <a:pt x="568" y="0"/>
                  </a:moveTo>
                  <a:cubicBezTo>
                    <a:pt x="254" y="0"/>
                    <a:pt x="0" y="254"/>
                    <a:pt x="0" y="568"/>
                  </a:cubicBezTo>
                  <a:lnTo>
                    <a:pt x="0" y="2868"/>
                  </a:lnTo>
                  <a:cubicBezTo>
                    <a:pt x="0" y="3183"/>
                    <a:pt x="254" y="3436"/>
                    <a:pt x="568" y="3436"/>
                  </a:cubicBezTo>
                  <a:cubicBezTo>
                    <a:pt x="879" y="3436"/>
                    <a:pt x="1133" y="3687"/>
                    <a:pt x="1133" y="4001"/>
                  </a:cubicBezTo>
                  <a:cubicBezTo>
                    <a:pt x="1133" y="4315"/>
                    <a:pt x="879" y="4568"/>
                    <a:pt x="568" y="4568"/>
                  </a:cubicBezTo>
                  <a:cubicBezTo>
                    <a:pt x="254" y="4568"/>
                    <a:pt x="0" y="4819"/>
                    <a:pt x="0" y="5133"/>
                  </a:cubicBezTo>
                  <a:lnTo>
                    <a:pt x="0" y="8530"/>
                  </a:lnTo>
                  <a:cubicBezTo>
                    <a:pt x="0" y="8844"/>
                    <a:pt x="254" y="9098"/>
                    <a:pt x="568" y="9098"/>
                  </a:cubicBezTo>
                  <a:cubicBezTo>
                    <a:pt x="879" y="9098"/>
                    <a:pt x="1133" y="9348"/>
                    <a:pt x="1133" y="9662"/>
                  </a:cubicBezTo>
                  <a:cubicBezTo>
                    <a:pt x="1133" y="9976"/>
                    <a:pt x="879" y="10230"/>
                    <a:pt x="568" y="10230"/>
                  </a:cubicBezTo>
                  <a:cubicBezTo>
                    <a:pt x="254" y="10230"/>
                    <a:pt x="0" y="10481"/>
                    <a:pt x="0" y="10795"/>
                  </a:cubicBezTo>
                  <a:lnTo>
                    <a:pt x="0" y="14191"/>
                  </a:lnTo>
                  <a:cubicBezTo>
                    <a:pt x="0" y="14505"/>
                    <a:pt x="254" y="14759"/>
                    <a:pt x="568" y="14759"/>
                  </a:cubicBezTo>
                  <a:cubicBezTo>
                    <a:pt x="879" y="14759"/>
                    <a:pt x="1133" y="15010"/>
                    <a:pt x="1133" y="15324"/>
                  </a:cubicBezTo>
                  <a:cubicBezTo>
                    <a:pt x="1133" y="15638"/>
                    <a:pt x="879" y="15891"/>
                    <a:pt x="568" y="15891"/>
                  </a:cubicBezTo>
                  <a:cubicBezTo>
                    <a:pt x="254" y="15891"/>
                    <a:pt x="0" y="16142"/>
                    <a:pt x="0" y="16456"/>
                  </a:cubicBezTo>
                  <a:lnTo>
                    <a:pt x="0" y="18760"/>
                  </a:lnTo>
                  <a:cubicBezTo>
                    <a:pt x="0" y="19071"/>
                    <a:pt x="254" y="19324"/>
                    <a:pt x="568" y="19324"/>
                  </a:cubicBezTo>
                  <a:lnTo>
                    <a:pt x="2869" y="19324"/>
                  </a:lnTo>
                  <a:cubicBezTo>
                    <a:pt x="3183" y="19324"/>
                    <a:pt x="3436" y="19071"/>
                    <a:pt x="3436" y="18760"/>
                  </a:cubicBezTo>
                  <a:cubicBezTo>
                    <a:pt x="3436" y="18446"/>
                    <a:pt x="3687" y="18192"/>
                    <a:pt x="4001" y="18192"/>
                  </a:cubicBezTo>
                  <a:cubicBezTo>
                    <a:pt x="4315" y="18192"/>
                    <a:pt x="4569" y="18446"/>
                    <a:pt x="4569" y="18760"/>
                  </a:cubicBezTo>
                  <a:cubicBezTo>
                    <a:pt x="4569" y="19071"/>
                    <a:pt x="4819" y="19324"/>
                    <a:pt x="5133" y="19324"/>
                  </a:cubicBezTo>
                  <a:lnTo>
                    <a:pt x="8530" y="19324"/>
                  </a:lnTo>
                  <a:cubicBezTo>
                    <a:pt x="8844" y="19324"/>
                    <a:pt x="9098" y="19071"/>
                    <a:pt x="9098" y="18760"/>
                  </a:cubicBezTo>
                  <a:cubicBezTo>
                    <a:pt x="9098" y="18446"/>
                    <a:pt x="9348" y="18192"/>
                    <a:pt x="9662" y="18192"/>
                  </a:cubicBezTo>
                  <a:cubicBezTo>
                    <a:pt x="9976" y="18192"/>
                    <a:pt x="10230" y="18446"/>
                    <a:pt x="10230" y="18760"/>
                  </a:cubicBezTo>
                  <a:cubicBezTo>
                    <a:pt x="10230" y="19071"/>
                    <a:pt x="10481" y="19324"/>
                    <a:pt x="10795" y="19324"/>
                  </a:cubicBezTo>
                  <a:lnTo>
                    <a:pt x="14192" y="19324"/>
                  </a:lnTo>
                  <a:cubicBezTo>
                    <a:pt x="14506" y="19324"/>
                    <a:pt x="14759" y="19071"/>
                    <a:pt x="14759" y="18760"/>
                  </a:cubicBezTo>
                  <a:cubicBezTo>
                    <a:pt x="14759" y="18446"/>
                    <a:pt x="15010" y="18192"/>
                    <a:pt x="15324" y="18192"/>
                  </a:cubicBezTo>
                  <a:cubicBezTo>
                    <a:pt x="15638" y="18192"/>
                    <a:pt x="15892" y="18446"/>
                    <a:pt x="15892" y="18760"/>
                  </a:cubicBezTo>
                  <a:cubicBezTo>
                    <a:pt x="15892" y="19071"/>
                    <a:pt x="16142" y="19324"/>
                    <a:pt x="16456" y="19324"/>
                  </a:cubicBezTo>
                  <a:lnTo>
                    <a:pt x="18760" y="19324"/>
                  </a:lnTo>
                  <a:cubicBezTo>
                    <a:pt x="19071" y="19324"/>
                    <a:pt x="19325" y="19071"/>
                    <a:pt x="19325" y="18760"/>
                  </a:cubicBezTo>
                  <a:lnTo>
                    <a:pt x="19325" y="16456"/>
                  </a:lnTo>
                  <a:cubicBezTo>
                    <a:pt x="19325" y="16142"/>
                    <a:pt x="19071" y="15891"/>
                    <a:pt x="18760" y="15891"/>
                  </a:cubicBezTo>
                  <a:cubicBezTo>
                    <a:pt x="18446" y="15891"/>
                    <a:pt x="18192" y="15638"/>
                    <a:pt x="18192" y="15324"/>
                  </a:cubicBezTo>
                  <a:cubicBezTo>
                    <a:pt x="18192" y="15010"/>
                    <a:pt x="18446" y="14759"/>
                    <a:pt x="18760" y="14759"/>
                  </a:cubicBezTo>
                  <a:cubicBezTo>
                    <a:pt x="19071" y="14759"/>
                    <a:pt x="19325" y="14505"/>
                    <a:pt x="19325" y="14191"/>
                  </a:cubicBezTo>
                  <a:lnTo>
                    <a:pt x="19325" y="10795"/>
                  </a:lnTo>
                  <a:cubicBezTo>
                    <a:pt x="19325" y="10481"/>
                    <a:pt x="19071" y="10230"/>
                    <a:pt x="18760" y="10230"/>
                  </a:cubicBezTo>
                  <a:cubicBezTo>
                    <a:pt x="18446" y="10230"/>
                    <a:pt x="18192" y="9976"/>
                    <a:pt x="18192" y="9662"/>
                  </a:cubicBezTo>
                  <a:cubicBezTo>
                    <a:pt x="18192" y="9348"/>
                    <a:pt x="18446" y="9098"/>
                    <a:pt x="18760" y="9098"/>
                  </a:cubicBezTo>
                  <a:cubicBezTo>
                    <a:pt x="19071" y="9098"/>
                    <a:pt x="19325" y="8844"/>
                    <a:pt x="19325" y="8530"/>
                  </a:cubicBezTo>
                  <a:lnTo>
                    <a:pt x="19325" y="5133"/>
                  </a:lnTo>
                  <a:cubicBezTo>
                    <a:pt x="19325" y="4819"/>
                    <a:pt x="19071" y="4568"/>
                    <a:pt x="18760" y="4568"/>
                  </a:cubicBezTo>
                  <a:cubicBezTo>
                    <a:pt x="18446" y="4568"/>
                    <a:pt x="18192" y="4315"/>
                    <a:pt x="18192" y="4001"/>
                  </a:cubicBezTo>
                  <a:cubicBezTo>
                    <a:pt x="18192" y="3687"/>
                    <a:pt x="18446" y="3436"/>
                    <a:pt x="18760" y="3436"/>
                  </a:cubicBezTo>
                  <a:cubicBezTo>
                    <a:pt x="19071" y="3436"/>
                    <a:pt x="19325" y="3183"/>
                    <a:pt x="19325" y="2868"/>
                  </a:cubicBezTo>
                  <a:lnTo>
                    <a:pt x="19325" y="568"/>
                  </a:lnTo>
                  <a:cubicBezTo>
                    <a:pt x="19325" y="254"/>
                    <a:pt x="19071" y="0"/>
                    <a:pt x="18760" y="0"/>
                  </a:cubicBezTo>
                  <a:lnTo>
                    <a:pt x="16456" y="0"/>
                  </a:lnTo>
                  <a:cubicBezTo>
                    <a:pt x="16142" y="0"/>
                    <a:pt x="15892" y="254"/>
                    <a:pt x="15892" y="568"/>
                  </a:cubicBezTo>
                  <a:cubicBezTo>
                    <a:pt x="15892" y="879"/>
                    <a:pt x="15638" y="1132"/>
                    <a:pt x="15324" y="1132"/>
                  </a:cubicBezTo>
                  <a:cubicBezTo>
                    <a:pt x="15010" y="1132"/>
                    <a:pt x="14759" y="879"/>
                    <a:pt x="14759" y="568"/>
                  </a:cubicBezTo>
                  <a:cubicBezTo>
                    <a:pt x="14759" y="254"/>
                    <a:pt x="14506" y="0"/>
                    <a:pt x="14192" y="0"/>
                  </a:cubicBezTo>
                  <a:lnTo>
                    <a:pt x="10795" y="0"/>
                  </a:lnTo>
                  <a:cubicBezTo>
                    <a:pt x="10481" y="0"/>
                    <a:pt x="10230" y="254"/>
                    <a:pt x="10230" y="568"/>
                  </a:cubicBezTo>
                  <a:cubicBezTo>
                    <a:pt x="10230" y="879"/>
                    <a:pt x="9976" y="1132"/>
                    <a:pt x="9662" y="1132"/>
                  </a:cubicBezTo>
                  <a:cubicBezTo>
                    <a:pt x="9348" y="1132"/>
                    <a:pt x="9098" y="879"/>
                    <a:pt x="9098" y="568"/>
                  </a:cubicBezTo>
                  <a:cubicBezTo>
                    <a:pt x="9098" y="254"/>
                    <a:pt x="8844" y="0"/>
                    <a:pt x="8530" y="0"/>
                  </a:cubicBezTo>
                  <a:lnTo>
                    <a:pt x="5133" y="0"/>
                  </a:lnTo>
                  <a:cubicBezTo>
                    <a:pt x="4819" y="0"/>
                    <a:pt x="4569" y="254"/>
                    <a:pt x="4569" y="568"/>
                  </a:cubicBezTo>
                  <a:cubicBezTo>
                    <a:pt x="4569" y="879"/>
                    <a:pt x="4315" y="1132"/>
                    <a:pt x="4001" y="1132"/>
                  </a:cubicBezTo>
                  <a:cubicBezTo>
                    <a:pt x="3687" y="1132"/>
                    <a:pt x="3436" y="879"/>
                    <a:pt x="3436" y="568"/>
                  </a:cubicBezTo>
                  <a:cubicBezTo>
                    <a:pt x="3436" y="254"/>
                    <a:pt x="3183" y="0"/>
                    <a:pt x="28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64" name="Google Shape;4464;p36"/>
            <p:cNvSpPr/>
            <p:nvPr/>
          </p:nvSpPr>
          <p:spPr>
            <a:xfrm>
              <a:off x="6328725" y="32402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11323" y="1132"/>
                  </a:moveTo>
                  <a:lnTo>
                    <a:pt x="11323" y="5991"/>
                  </a:lnTo>
                  <a:lnTo>
                    <a:pt x="10025" y="4692"/>
                  </a:lnTo>
                  <a:cubicBezTo>
                    <a:pt x="9913" y="4582"/>
                    <a:pt x="9768" y="4527"/>
                    <a:pt x="9623" y="4527"/>
                  </a:cubicBezTo>
                  <a:cubicBezTo>
                    <a:pt x="9478" y="4527"/>
                    <a:pt x="9333" y="4582"/>
                    <a:pt x="9222" y="4692"/>
                  </a:cubicBezTo>
                  <a:lnTo>
                    <a:pt x="6498" y="7419"/>
                  </a:lnTo>
                  <a:lnTo>
                    <a:pt x="4303" y="5773"/>
                  </a:lnTo>
                  <a:cubicBezTo>
                    <a:pt x="4201" y="5698"/>
                    <a:pt x="4081" y="5661"/>
                    <a:pt x="3962" y="5661"/>
                  </a:cubicBezTo>
                  <a:cubicBezTo>
                    <a:pt x="3824" y="5661"/>
                    <a:pt x="3687" y="5711"/>
                    <a:pt x="3578" y="5810"/>
                  </a:cubicBezTo>
                  <a:lnTo>
                    <a:pt x="1133" y="8053"/>
                  </a:lnTo>
                  <a:lnTo>
                    <a:pt x="1133" y="1132"/>
                  </a:lnTo>
                  <a:close/>
                  <a:moveTo>
                    <a:pt x="4001" y="6960"/>
                  </a:moveTo>
                  <a:lnTo>
                    <a:pt x="5689" y="8228"/>
                  </a:lnTo>
                  <a:lnTo>
                    <a:pt x="2594" y="11323"/>
                  </a:lnTo>
                  <a:lnTo>
                    <a:pt x="1133" y="11323"/>
                  </a:lnTo>
                  <a:lnTo>
                    <a:pt x="1133" y="9590"/>
                  </a:lnTo>
                  <a:lnTo>
                    <a:pt x="4001" y="6960"/>
                  </a:lnTo>
                  <a:close/>
                  <a:moveTo>
                    <a:pt x="9623" y="5894"/>
                  </a:moveTo>
                  <a:lnTo>
                    <a:pt x="11323" y="7594"/>
                  </a:lnTo>
                  <a:lnTo>
                    <a:pt x="11323" y="11323"/>
                  </a:lnTo>
                  <a:lnTo>
                    <a:pt x="4197" y="11323"/>
                  </a:lnTo>
                  <a:lnTo>
                    <a:pt x="9623" y="5894"/>
                  </a:lnTo>
                  <a:close/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lnTo>
                    <a:pt x="0" y="11888"/>
                  </a:lnTo>
                  <a:cubicBezTo>
                    <a:pt x="0" y="12202"/>
                    <a:pt x="251" y="12455"/>
                    <a:pt x="565" y="12455"/>
                  </a:cubicBezTo>
                  <a:lnTo>
                    <a:pt x="11888" y="12455"/>
                  </a:lnTo>
                  <a:cubicBezTo>
                    <a:pt x="12202" y="12455"/>
                    <a:pt x="12456" y="12202"/>
                    <a:pt x="12456" y="11888"/>
                  </a:cubicBezTo>
                  <a:lnTo>
                    <a:pt x="12456" y="565"/>
                  </a:lnTo>
                  <a:cubicBezTo>
                    <a:pt x="12456" y="251"/>
                    <a:pt x="12202" y="0"/>
                    <a:pt x="118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65" name="Google Shape;4465;p36"/>
            <p:cNvSpPr/>
            <p:nvPr/>
          </p:nvSpPr>
          <p:spPr>
            <a:xfrm>
              <a:off x="6441950" y="380575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66" name="Google Shape;4466;p36"/>
          <p:cNvGrpSpPr/>
          <p:nvPr/>
        </p:nvGrpSpPr>
        <p:grpSpPr>
          <a:xfrm>
            <a:off x="1463433" y="3446605"/>
            <a:ext cx="233613" cy="203271"/>
            <a:chOff x="889275" y="861850"/>
            <a:chExt cx="487950" cy="424575"/>
          </a:xfrm>
        </p:grpSpPr>
        <p:sp>
          <p:nvSpPr>
            <p:cNvPr id="4467" name="Google Shape;4467;p36"/>
            <p:cNvSpPr/>
            <p:nvPr/>
          </p:nvSpPr>
          <p:spPr>
            <a:xfrm>
              <a:off x="1319225" y="1031700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68" name="Google Shape;4468;p36"/>
            <p:cNvSpPr/>
            <p:nvPr/>
          </p:nvSpPr>
          <p:spPr>
            <a:xfrm>
              <a:off x="1314475" y="946725"/>
              <a:ext cx="62750" cy="56700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69" name="Google Shape;4469;p36"/>
            <p:cNvSpPr/>
            <p:nvPr/>
          </p:nvSpPr>
          <p:spPr>
            <a:xfrm>
              <a:off x="1317875" y="108825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70" name="Google Shape;4470;p36"/>
            <p:cNvSpPr/>
            <p:nvPr/>
          </p:nvSpPr>
          <p:spPr>
            <a:xfrm>
              <a:off x="889275" y="861850"/>
              <a:ext cx="400700" cy="424575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471" name="Google Shape;4471;p36"/>
          <p:cNvSpPr/>
          <p:nvPr/>
        </p:nvSpPr>
        <p:spPr>
          <a:xfrm>
            <a:off x="1761380" y="3432587"/>
            <a:ext cx="206012" cy="231327"/>
          </a:xfrm>
          <a:custGeom>
            <a:avLst/>
            <a:gdLst/>
            <a:ahLst/>
            <a:cxnLst/>
            <a:rect l="l" t="t" r="r" b="b"/>
            <a:pathLst>
              <a:path w="17212" h="19327" extrusionOk="0">
                <a:moveTo>
                  <a:pt x="15400" y="1132"/>
                </a:moveTo>
                <a:cubicBezTo>
                  <a:pt x="15714" y="1132"/>
                  <a:pt x="15965" y="1386"/>
                  <a:pt x="15965" y="1700"/>
                </a:cubicBezTo>
                <a:cubicBezTo>
                  <a:pt x="15965" y="2011"/>
                  <a:pt x="15714" y="2265"/>
                  <a:pt x="15400" y="2265"/>
                </a:cubicBezTo>
                <a:lnTo>
                  <a:pt x="1813" y="2265"/>
                </a:lnTo>
                <a:cubicBezTo>
                  <a:pt x="1499" y="2265"/>
                  <a:pt x="1248" y="2011"/>
                  <a:pt x="1248" y="1700"/>
                </a:cubicBezTo>
                <a:cubicBezTo>
                  <a:pt x="1248" y="1386"/>
                  <a:pt x="1499" y="1132"/>
                  <a:pt x="1813" y="1132"/>
                </a:cubicBezTo>
                <a:close/>
                <a:moveTo>
                  <a:pt x="14835" y="3397"/>
                </a:moveTo>
                <a:lnTo>
                  <a:pt x="14835" y="10230"/>
                </a:lnTo>
                <a:lnTo>
                  <a:pt x="2380" y="10230"/>
                </a:lnTo>
                <a:lnTo>
                  <a:pt x="2380" y="3397"/>
                </a:lnTo>
                <a:close/>
                <a:moveTo>
                  <a:pt x="15400" y="11362"/>
                </a:moveTo>
                <a:cubicBezTo>
                  <a:pt x="15714" y="11362"/>
                  <a:pt x="15965" y="11613"/>
                  <a:pt x="15965" y="11927"/>
                </a:cubicBezTo>
                <a:cubicBezTo>
                  <a:pt x="15965" y="12241"/>
                  <a:pt x="15714" y="12495"/>
                  <a:pt x="15400" y="12495"/>
                </a:cubicBezTo>
                <a:lnTo>
                  <a:pt x="1813" y="12495"/>
                </a:lnTo>
                <a:cubicBezTo>
                  <a:pt x="1499" y="12495"/>
                  <a:pt x="1248" y="12241"/>
                  <a:pt x="1248" y="11927"/>
                </a:cubicBezTo>
                <a:cubicBezTo>
                  <a:pt x="1248" y="11613"/>
                  <a:pt x="1499" y="11362"/>
                  <a:pt x="1813" y="11362"/>
                </a:cubicBezTo>
                <a:close/>
                <a:moveTo>
                  <a:pt x="1813" y="0"/>
                </a:moveTo>
                <a:cubicBezTo>
                  <a:pt x="985" y="0"/>
                  <a:pt x="279" y="595"/>
                  <a:pt x="140" y="1410"/>
                </a:cubicBezTo>
                <a:cubicBezTo>
                  <a:pt x="1" y="2226"/>
                  <a:pt x="466" y="3023"/>
                  <a:pt x="1248" y="3300"/>
                </a:cubicBezTo>
                <a:lnTo>
                  <a:pt x="1248" y="10327"/>
                </a:lnTo>
                <a:cubicBezTo>
                  <a:pt x="569" y="10565"/>
                  <a:pt x="116" y="11208"/>
                  <a:pt x="116" y="11927"/>
                </a:cubicBezTo>
                <a:cubicBezTo>
                  <a:pt x="116" y="12866"/>
                  <a:pt x="874" y="13624"/>
                  <a:pt x="1813" y="13627"/>
                </a:cubicBezTo>
                <a:lnTo>
                  <a:pt x="6774" y="13627"/>
                </a:lnTo>
                <a:lnTo>
                  <a:pt x="2522" y="18383"/>
                </a:lnTo>
                <a:cubicBezTo>
                  <a:pt x="2311" y="18615"/>
                  <a:pt x="2332" y="18974"/>
                  <a:pt x="2564" y="19183"/>
                </a:cubicBezTo>
                <a:cubicBezTo>
                  <a:pt x="2673" y="19279"/>
                  <a:pt x="2809" y="19326"/>
                  <a:pt x="2943" y="19326"/>
                </a:cubicBezTo>
                <a:cubicBezTo>
                  <a:pt x="3100" y="19326"/>
                  <a:pt x="3256" y="19262"/>
                  <a:pt x="3368" y="19137"/>
                </a:cubicBezTo>
                <a:lnTo>
                  <a:pt x="8042" y="13908"/>
                </a:lnTo>
                <a:lnTo>
                  <a:pt x="8042" y="18760"/>
                </a:lnTo>
                <a:cubicBezTo>
                  <a:pt x="8042" y="19071"/>
                  <a:pt x="8292" y="19325"/>
                  <a:pt x="8606" y="19325"/>
                </a:cubicBezTo>
                <a:cubicBezTo>
                  <a:pt x="8920" y="19325"/>
                  <a:pt x="9174" y="19071"/>
                  <a:pt x="9174" y="18760"/>
                </a:cubicBezTo>
                <a:lnTo>
                  <a:pt x="9174" y="13908"/>
                </a:lnTo>
                <a:lnTo>
                  <a:pt x="13845" y="19137"/>
                </a:lnTo>
                <a:cubicBezTo>
                  <a:pt x="13956" y="19260"/>
                  <a:pt x="14109" y="19322"/>
                  <a:pt x="14263" y="19322"/>
                </a:cubicBezTo>
                <a:cubicBezTo>
                  <a:pt x="14398" y="19322"/>
                  <a:pt x="14534" y="19274"/>
                  <a:pt x="14642" y="19177"/>
                </a:cubicBezTo>
                <a:cubicBezTo>
                  <a:pt x="14875" y="18971"/>
                  <a:pt x="14896" y="18615"/>
                  <a:pt x="14691" y="18383"/>
                </a:cubicBezTo>
                <a:lnTo>
                  <a:pt x="10439" y="13627"/>
                </a:lnTo>
                <a:lnTo>
                  <a:pt x="15400" y="13627"/>
                </a:lnTo>
                <a:cubicBezTo>
                  <a:pt x="16227" y="13624"/>
                  <a:pt x="16934" y="13029"/>
                  <a:pt x="17073" y="12214"/>
                </a:cubicBezTo>
                <a:cubicBezTo>
                  <a:pt x="17212" y="11399"/>
                  <a:pt x="16747" y="10601"/>
                  <a:pt x="15968" y="10327"/>
                </a:cubicBezTo>
                <a:lnTo>
                  <a:pt x="15968" y="3300"/>
                </a:lnTo>
                <a:cubicBezTo>
                  <a:pt x="16747" y="3023"/>
                  <a:pt x="17212" y="2226"/>
                  <a:pt x="17073" y="1410"/>
                </a:cubicBezTo>
                <a:cubicBezTo>
                  <a:pt x="16934" y="595"/>
                  <a:pt x="16227" y="0"/>
                  <a:pt x="1540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4472" name="Google Shape;4472;p36"/>
          <p:cNvSpPr/>
          <p:nvPr/>
        </p:nvSpPr>
        <p:spPr>
          <a:xfrm>
            <a:off x="2030024" y="3432587"/>
            <a:ext cx="232212" cy="231327"/>
          </a:xfrm>
          <a:custGeom>
            <a:avLst/>
            <a:gdLst/>
            <a:ahLst/>
            <a:cxnLst/>
            <a:rect l="l" t="t" r="r" b="b"/>
            <a:pathLst>
              <a:path w="19401" h="19327" extrusionOk="0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473" name="Google Shape;4473;p36"/>
          <p:cNvGrpSpPr/>
          <p:nvPr/>
        </p:nvGrpSpPr>
        <p:grpSpPr>
          <a:xfrm>
            <a:off x="2321425" y="3432589"/>
            <a:ext cx="231303" cy="231303"/>
            <a:chOff x="2676100" y="832575"/>
            <a:chExt cx="483125" cy="483125"/>
          </a:xfrm>
        </p:grpSpPr>
        <p:sp>
          <p:nvSpPr>
            <p:cNvPr id="4474" name="Google Shape;4474;p36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75" name="Google Shape;4475;p36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76" name="Google Shape;4476;p36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77" name="Google Shape;4477;p36"/>
          <p:cNvGrpSpPr/>
          <p:nvPr/>
        </p:nvGrpSpPr>
        <p:grpSpPr>
          <a:xfrm>
            <a:off x="2601232" y="3432589"/>
            <a:ext cx="239083" cy="231303"/>
            <a:chOff x="3270550" y="832575"/>
            <a:chExt cx="499375" cy="483125"/>
          </a:xfrm>
        </p:grpSpPr>
        <p:sp>
          <p:nvSpPr>
            <p:cNvPr id="4478" name="Google Shape;4478;p36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81" name="Google Shape;4481;p36"/>
          <p:cNvGrpSpPr/>
          <p:nvPr/>
        </p:nvGrpSpPr>
        <p:grpSpPr>
          <a:xfrm>
            <a:off x="2885648" y="3439819"/>
            <a:ext cx="231315" cy="216844"/>
            <a:chOff x="3865000" y="847675"/>
            <a:chExt cx="483150" cy="452925"/>
          </a:xfrm>
        </p:grpSpPr>
        <p:sp>
          <p:nvSpPr>
            <p:cNvPr id="4482" name="Google Shape;4482;p36"/>
            <p:cNvSpPr/>
            <p:nvPr/>
          </p:nvSpPr>
          <p:spPr>
            <a:xfrm>
              <a:off x="3865000" y="847675"/>
              <a:ext cx="483150" cy="452925"/>
            </a:xfrm>
            <a:custGeom>
              <a:avLst/>
              <a:gdLst/>
              <a:ahLst/>
              <a:cxnLst/>
              <a:rect l="l" t="t" r="r" b="b"/>
              <a:pathLst>
                <a:path w="19326" h="18117" extrusionOk="0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4173600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40688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39641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86" name="Google Shape;4486;p36"/>
          <p:cNvGrpSpPr/>
          <p:nvPr/>
        </p:nvGrpSpPr>
        <p:grpSpPr>
          <a:xfrm>
            <a:off x="3168298" y="3446563"/>
            <a:ext cx="234450" cy="203355"/>
            <a:chOff x="4452900" y="861750"/>
            <a:chExt cx="489700" cy="424750"/>
          </a:xfrm>
        </p:grpSpPr>
        <p:sp>
          <p:nvSpPr>
            <p:cNvPr id="4487" name="Google Shape;4487;p36"/>
            <p:cNvSpPr/>
            <p:nvPr/>
          </p:nvSpPr>
          <p:spPr>
            <a:xfrm>
              <a:off x="4452900" y="861750"/>
              <a:ext cx="489700" cy="424750"/>
            </a:xfrm>
            <a:custGeom>
              <a:avLst/>
              <a:gdLst/>
              <a:ahLst/>
              <a:cxnLst/>
              <a:rect l="l" t="t" r="r" b="b"/>
              <a:pathLst>
                <a:path w="19588" h="16990" extrusionOk="0">
                  <a:moveTo>
                    <a:pt x="3660" y="1137"/>
                  </a:moveTo>
                  <a:cubicBezTo>
                    <a:pt x="4575" y="1137"/>
                    <a:pt x="5402" y="1687"/>
                    <a:pt x="5752" y="2532"/>
                  </a:cubicBezTo>
                  <a:cubicBezTo>
                    <a:pt x="6102" y="3380"/>
                    <a:pt x="5909" y="4353"/>
                    <a:pt x="5260" y="5002"/>
                  </a:cubicBezTo>
                  <a:cubicBezTo>
                    <a:pt x="4828" y="5434"/>
                    <a:pt x="4249" y="5664"/>
                    <a:pt x="3660" y="5664"/>
                  </a:cubicBezTo>
                  <a:cubicBezTo>
                    <a:pt x="3368" y="5664"/>
                    <a:pt x="3073" y="5607"/>
                    <a:pt x="2793" y="5491"/>
                  </a:cubicBezTo>
                  <a:cubicBezTo>
                    <a:pt x="1948" y="5141"/>
                    <a:pt x="1395" y="4317"/>
                    <a:pt x="1395" y="3402"/>
                  </a:cubicBezTo>
                  <a:cubicBezTo>
                    <a:pt x="1395" y="2149"/>
                    <a:pt x="2410" y="1137"/>
                    <a:pt x="3660" y="1137"/>
                  </a:cubicBezTo>
                  <a:close/>
                  <a:moveTo>
                    <a:pt x="10453" y="1137"/>
                  </a:moveTo>
                  <a:cubicBezTo>
                    <a:pt x="11043" y="1137"/>
                    <a:pt x="11622" y="1366"/>
                    <a:pt x="12054" y="1798"/>
                  </a:cubicBezTo>
                  <a:cubicBezTo>
                    <a:pt x="12703" y="2447"/>
                    <a:pt x="12896" y="3420"/>
                    <a:pt x="12546" y="4268"/>
                  </a:cubicBezTo>
                  <a:cubicBezTo>
                    <a:pt x="12196" y="5114"/>
                    <a:pt x="11368" y="5666"/>
                    <a:pt x="10453" y="5666"/>
                  </a:cubicBezTo>
                  <a:cubicBezTo>
                    <a:pt x="9203" y="5663"/>
                    <a:pt x="8189" y="4652"/>
                    <a:pt x="8189" y="3402"/>
                  </a:cubicBezTo>
                  <a:cubicBezTo>
                    <a:pt x="8189" y="2484"/>
                    <a:pt x="8741" y="1659"/>
                    <a:pt x="9587" y="1309"/>
                  </a:cubicBezTo>
                  <a:cubicBezTo>
                    <a:pt x="9867" y="1193"/>
                    <a:pt x="10161" y="1137"/>
                    <a:pt x="10453" y="1137"/>
                  </a:cubicBezTo>
                  <a:close/>
                  <a:moveTo>
                    <a:pt x="14983" y="9063"/>
                  </a:moveTo>
                  <a:lnTo>
                    <a:pt x="14983" y="13592"/>
                  </a:lnTo>
                  <a:lnTo>
                    <a:pt x="13850" y="13592"/>
                  </a:lnTo>
                  <a:lnTo>
                    <a:pt x="13850" y="9063"/>
                  </a:lnTo>
                  <a:close/>
                  <a:moveTo>
                    <a:pt x="18455" y="7276"/>
                  </a:moveTo>
                  <a:lnTo>
                    <a:pt x="18455" y="15377"/>
                  </a:lnTo>
                  <a:lnTo>
                    <a:pt x="16115" y="13849"/>
                  </a:lnTo>
                  <a:lnTo>
                    <a:pt x="16115" y="8803"/>
                  </a:lnTo>
                  <a:lnTo>
                    <a:pt x="18455" y="7276"/>
                  </a:lnTo>
                  <a:close/>
                  <a:moveTo>
                    <a:pt x="12153" y="6799"/>
                  </a:moveTo>
                  <a:cubicBezTo>
                    <a:pt x="12464" y="6799"/>
                    <a:pt x="12718" y="7049"/>
                    <a:pt x="12718" y="7363"/>
                  </a:cubicBezTo>
                  <a:lnTo>
                    <a:pt x="12718" y="15289"/>
                  </a:lnTo>
                  <a:cubicBezTo>
                    <a:pt x="12718" y="15603"/>
                    <a:pt x="12464" y="15857"/>
                    <a:pt x="12153" y="15857"/>
                  </a:cubicBezTo>
                  <a:lnTo>
                    <a:pt x="1963" y="15857"/>
                  </a:lnTo>
                  <a:cubicBezTo>
                    <a:pt x="1649" y="15857"/>
                    <a:pt x="1395" y="15603"/>
                    <a:pt x="1395" y="15289"/>
                  </a:cubicBezTo>
                  <a:lnTo>
                    <a:pt x="1395" y="7363"/>
                  </a:lnTo>
                  <a:cubicBezTo>
                    <a:pt x="1395" y="7049"/>
                    <a:pt x="1649" y="6799"/>
                    <a:pt x="1963" y="6799"/>
                  </a:cubicBezTo>
                  <a:close/>
                  <a:moveTo>
                    <a:pt x="3656" y="0"/>
                  </a:moveTo>
                  <a:cubicBezTo>
                    <a:pt x="3623" y="0"/>
                    <a:pt x="3590" y="1"/>
                    <a:pt x="3557" y="2"/>
                  </a:cubicBezTo>
                  <a:cubicBezTo>
                    <a:pt x="2198" y="44"/>
                    <a:pt x="997" y="889"/>
                    <a:pt x="498" y="2155"/>
                  </a:cubicBezTo>
                  <a:cubicBezTo>
                    <a:pt x="0" y="3417"/>
                    <a:pt x="305" y="4857"/>
                    <a:pt x="1271" y="5811"/>
                  </a:cubicBezTo>
                  <a:cubicBezTo>
                    <a:pt x="658" y="6086"/>
                    <a:pt x="263" y="6693"/>
                    <a:pt x="263" y="7363"/>
                  </a:cubicBezTo>
                  <a:lnTo>
                    <a:pt x="263" y="15289"/>
                  </a:lnTo>
                  <a:cubicBezTo>
                    <a:pt x="263" y="16228"/>
                    <a:pt x="1024" y="16986"/>
                    <a:pt x="1963" y="16989"/>
                  </a:cubicBezTo>
                  <a:lnTo>
                    <a:pt x="12153" y="16989"/>
                  </a:lnTo>
                  <a:cubicBezTo>
                    <a:pt x="13089" y="16986"/>
                    <a:pt x="13850" y="16228"/>
                    <a:pt x="13850" y="15289"/>
                  </a:cubicBezTo>
                  <a:lnTo>
                    <a:pt x="13850" y="14725"/>
                  </a:lnTo>
                  <a:lnTo>
                    <a:pt x="15381" y="14725"/>
                  </a:lnTo>
                  <a:lnTo>
                    <a:pt x="18712" y="16896"/>
                  </a:lnTo>
                  <a:cubicBezTo>
                    <a:pt x="18810" y="16959"/>
                    <a:pt x="18916" y="16988"/>
                    <a:pt x="19020" y="16988"/>
                  </a:cubicBezTo>
                  <a:cubicBezTo>
                    <a:pt x="19315" y="16988"/>
                    <a:pt x="19587" y="16754"/>
                    <a:pt x="19587" y="16422"/>
                  </a:cubicBezTo>
                  <a:lnTo>
                    <a:pt x="19587" y="6231"/>
                  </a:lnTo>
                  <a:cubicBezTo>
                    <a:pt x="19587" y="6023"/>
                    <a:pt x="19473" y="5832"/>
                    <a:pt x="19291" y="5733"/>
                  </a:cubicBezTo>
                  <a:cubicBezTo>
                    <a:pt x="19206" y="5687"/>
                    <a:pt x="19114" y="5664"/>
                    <a:pt x="19021" y="5664"/>
                  </a:cubicBezTo>
                  <a:cubicBezTo>
                    <a:pt x="18913" y="5664"/>
                    <a:pt x="18806" y="5695"/>
                    <a:pt x="18712" y="5757"/>
                  </a:cubicBezTo>
                  <a:lnTo>
                    <a:pt x="15381" y="7931"/>
                  </a:lnTo>
                  <a:lnTo>
                    <a:pt x="13850" y="7931"/>
                  </a:lnTo>
                  <a:lnTo>
                    <a:pt x="13850" y="7363"/>
                  </a:lnTo>
                  <a:cubicBezTo>
                    <a:pt x="13850" y="6693"/>
                    <a:pt x="13455" y="6086"/>
                    <a:pt x="12842" y="5811"/>
                  </a:cubicBezTo>
                  <a:cubicBezTo>
                    <a:pt x="13808" y="4857"/>
                    <a:pt x="14113" y="3417"/>
                    <a:pt x="13615" y="2155"/>
                  </a:cubicBezTo>
                  <a:cubicBezTo>
                    <a:pt x="13117" y="889"/>
                    <a:pt x="11915" y="44"/>
                    <a:pt x="10556" y="2"/>
                  </a:cubicBezTo>
                  <a:cubicBezTo>
                    <a:pt x="10523" y="1"/>
                    <a:pt x="10490" y="0"/>
                    <a:pt x="10457" y="0"/>
                  </a:cubicBezTo>
                  <a:cubicBezTo>
                    <a:pt x="9137" y="0"/>
                    <a:pt x="7933" y="763"/>
                    <a:pt x="7374" y="1967"/>
                  </a:cubicBezTo>
                  <a:cubicBezTo>
                    <a:pt x="6800" y="3199"/>
                    <a:pt x="7017" y="4652"/>
                    <a:pt x="7926" y="5666"/>
                  </a:cubicBezTo>
                  <a:lnTo>
                    <a:pt x="6190" y="5666"/>
                  </a:lnTo>
                  <a:cubicBezTo>
                    <a:pt x="7096" y="4652"/>
                    <a:pt x="7313" y="3199"/>
                    <a:pt x="6740" y="1967"/>
                  </a:cubicBezTo>
                  <a:cubicBezTo>
                    <a:pt x="6180" y="763"/>
                    <a:pt x="4976" y="0"/>
                    <a:pt x="36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4572675" y="1074100"/>
              <a:ext cx="115375" cy="141625"/>
            </a:xfrm>
            <a:custGeom>
              <a:avLst/>
              <a:gdLst/>
              <a:ahLst/>
              <a:cxnLst/>
              <a:rect l="l" t="t" r="r" b="b"/>
              <a:pathLst>
                <a:path w="4615" h="5665" extrusionOk="0">
                  <a:moveTo>
                    <a:pt x="1133" y="1626"/>
                  </a:moveTo>
                  <a:lnTo>
                    <a:pt x="2945" y="2834"/>
                  </a:lnTo>
                  <a:lnTo>
                    <a:pt x="1133" y="4041"/>
                  </a:lnTo>
                  <a:lnTo>
                    <a:pt x="1133" y="1626"/>
                  </a:lnTo>
                  <a:close/>
                  <a:moveTo>
                    <a:pt x="569" y="1"/>
                  </a:moveTo>
                  <a:cubicBezTo>
                    <a:pt x="274" y="1"/>
                    <a:pt x="1" y="236"/>
                    <a:pt x="1" y="569"/>
                  </a:cubicBezTo>
                  <a:lnTo>
                    <a:pt x="1" y="5098"/>
                  </a:lnTo>
                  <a:cubicBezTo>
                    <a:pt x="1" y="5430"/>
                    <a:pt x="275" y="5665"/>
                    <a:pt x="571" y="5665"/>
                  </a:cubicBezTo>
                  <a:cubicBezTo>
                    <a:pt x="676" y="5665"/>
                    <a:pt x="784" y="5635"/>
                    <a:pt x="883" y="5569"/>
                  </a:cubicBezTo>
                  <a:lnTo>
                    <a:pt x="4280" y="3305"/>
                  </a:lnTo>
                  <a:cubicBezTo>
                    <a:pt x="4615" y="3078"/>
                    <a:pt x="4615" y="2583"/>
                    <a:pt x="4280" y="2360"/>
                  </a:cubicBezTo>
                  <a:lnTo>
                    <a:pt x="4280" y="2363"/>
                  </a:lnTo>
                  <a:lnTo>
                    <a:pt x="883" y="98"/>
                  </a:lnTo>
                  <a:cubicBezTo>
                    <a:pt x="783" y="31"/>
                    <a:pt x="674" y="1"/>
                    <a:pt x="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89" name="Google Shape;4489;p36"/>
            <p:cNvSpPr/>
            <p:nvPr/>
          </p:nvSpPr>
          <p:spPr>
            <a:xfrm>
              <a:off x="4714225" y="1060000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3" y="879"/>
                    <a:pt x="1133" y="565"/>
                  </a:cubicBezTo>
                  <a:cubicBezTo>
                    <a:pt x="1133" y="251"/>
                    <a:pt x="879" y="1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90" name="Google Shape;4490;p36"/>
          <p:cNvGrpSpPr/>
          <p:nvPr/>
        </p:nvGrpSpPr>
        <p:grpSpPr>
          <a:xfrm>
            <a:off x="3452001" y="3432595"/>
            <a:ext cx="241823" cy="231291"/>
            <a:chOff x="5049750" y="832600"/>
            <a:chExt cx="505100" cy="483100"/>
          </a:xfrm>
        </p:grpSpPr>
        <p:sp>
          <p:nvSpPr>
            <p:cNvPr id="4491" name="Google Shape;4491;p36"/>
            <p:cNvSpPr/>
            <p:nvPr/>
          </p:nvSpPr>
          <p:spPr>
            <a:xfrm>
              <a:off x="5049750" y="832600"/>
              <a:ext cx="505100" cy="483100"/>
            </a:xfrm>
            <a:custGeom>
              <a:avLst/>
              <a:gdLst/>
              <a:ahLst/>
              <a:cxnLst/>
              <a:rect l="l" t="t" r="r" b="b"/>
              <a:pathLst>
                <a:path w="20204" h="19324" extrusionOk="0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5216725" y="889175"/>
              <a:ext cx="276000" cy="254400"/>
            </a:xfrm>
            <a:custGeom>
              <a:avLst/>
              <a:gdLst/>
              <a:ahLst/>
              <a:cxnLst/>
              <a:rect l="l" t="t" r="r" b="b"/>
              <a:pathLst>
                <a:path w="11040" h="10176" extrusionOk="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493" name="Google Shape;4493;p36"/>
          <p:cNvSpPr/>
          <p:nvPr/>
        </p:nvSpPr>
        <p:spPr>
          <a:xfrm>
            <a:off x="3738299" y="3449350"/>
            <a:ext cx="232344" cy="197801"/>
          </a:xfrm>
          <a:custGeom>
            <a:avLst/>
            <a:gdLst/>
            <a:ahLst/>
            <a:cxnLst/>
            <a:rect l="l" t="t" r="r" b="b"/>
            <a:pathLst>
              <a:path w="19412" h="16526" extrusionOk="0">
                <a:moveTo>
                  <a:pt x="8421" y="4128"/>
                </a:moveTo>
                <a:lnTo>
                  <a:pt x="8421" y="6791"/>
                </a:lnTo>
                <a:lnTo>
                  <a:pt x="5302" y="6791"/>
                </a:lnTo>
                <a:lnTo>
                  <a:pt x="4511" y="4128"/>
                </a:lnTo>
                <a:close/>
                <a:moveTo>
                  <a:pt x="12661" y="4131"/>
                </a:moveTo>
                <a:lnTo>
                  <a:pt x="12661" y="6791"/>
                </a:lnTo>
                <a:lnTo>
                  <a:pt x="9554" y="6791"/>
                </a:lnTo>
                <a:lnTo>
                  <a:pt x="9554" y="4131"/>
                </a:lnTo>
                <a:close/>
                <a:moveTo>
                  <a:pt x="17999" y="4131"/>
                </a:moveTo>
                <a:lnTo>
                  <a:pt x="17208" y="6791"/>
                </a:lnTo>
                <a:lnTo>
                  <a:pt x="13793" y="6791"/>
                </a:lnTo>
                <a:lnTo>
                  <a:pt x="13793" y="4131"/>
                </a:lnTo>
                <a:close/>
                <a:moveTo>
                  <a:pt x="8421" y="7923"/>
                </a:moveTo>
                <a:lnTo>
                  <a:pt x="8421" y="10583"/>
                </a:lnTo>
                <a:lnTo>
                  <a:pt x="6432" y="10583"/>
                </a:lnTo>
                <a:lnTo>
                  <a:pt x="5640" y="7923"/>
                </a:lnTo>
                <a:close/>
                <a:moveTo>
                  <a:pt x="12661" y="7923"/>
                </a:moveTo>
                <a:lnTo>
                  <a:pt x="12661" y="10583"/>
                </a:lnTo>
                <a:lnTo>
                  <a:pt x="9554" y="10583"/>
                </a:lnTo>
                <a:lnTo>
                  <a:pt x="9554" y="7923"/>
                </a:lnTo>
                <a:close/>
                <a:moveTo>
                  <a:pt x="16873" y="7923"/>
                </a:moveTo>
                <a:lnTo>
                  <a:pt x="16076" y="10583"/>
                </a:lnTo>
                <a:lnTo>
                  <a:pt x="13793" y="10583"/>
                </a:lnTo>
                <a:lnTo>
                  <a:pt x="13793" y="7923"/>
                </a:lnTo>
                <a:close/>
                <a:moveTo>
                  <a:pt x="7935" y="13570"/>
                </a:moveTo>
                <a:cubicBezTo>
                  <a:pt x="8744" y="13570"/>
                  <a:pt x="9152" y="14551"/>
                  <a:pt x="8578" y="15125"/>
                </a:cubicBezTo>
                <a:cubicBezTo>
                  <a:pt x="8393" y="15310"/>
                  <a:pt x="8165" y="15393"/>
                  <a:pt x="7941" y="15393"/>
                </a:cubicBezTo>
                <a:cubicBezTo>
                  <a:pt x="7473" y="15393"/>
                  <a:pt x="7023" y="15029"/>
                  <a:pt x="7023" y="14482"/>
                </a:cubicBezTo>
                <a:cubicBezTo>
                  <a:pt x="7023" y="13977"/>
                  <a:pt x="7431" y="13573"/>
                  <a:pt x="7932" y="13570"/>
                </a:cubicBezTo>
                <a:close/>
                <a:moveTo>
                  <a:pt x="14910" y="13570"/>
                </a:moveTo>
                <a:cubicBezTo>
                  <a:pt x="15719" y="13570"/>
                  <a:pt x="16127" y="14551"/>
                  <a:pt x="15553" y="15125"/>
                </a:cubicBezTo>
                <a:cubicBezTo>
                  <a:pt x="15368" y="15310"/>
                  <a:pt x="15140" y="15393"/>
                  <a:pt x="14916" y="15393"/>
                </a:cubicBezTo>
                <a:cubicBezTo>
                  <a:pt x="14448" y="15393"/>
                  <a:pt x="13998" y="15029"/>
                  <a:pt x="13998" y="14482"/>
                </a:cubicBezTo>
                <a:cubicBezTo>
                  <a:pt x="13998" y="13977"/>
                  <a:pt x="14406" y="13570"/>
                  <a:pt x="14910" y="13570"/>
                </a:cubicBezTo>
                <a:close/>
                <a:moveTo>
                  <a:pt x="568" y="0"/>
                </a:moveTo>
                <a:cubicBezTo>
                  <a:pt x="254" y="0"/>
                  <a:pt x="0" y="254"/>
                  <a:pt x="0" y="565"/>
                </a:cubicBezTo>
                <a:cubicBezTo>
                  <a:pt x="0" y="879"/>
                  <a:pt x="254" y="1133"/>
                  <a:pt x="568" y="1133"/>
                </a:cubicBezTo>
                <a:lnTo>
                  <a:pt x="2437" y="1133"/>
                </a:lnTo>
                <a:lnTo>
                  <a:pt x="3204" y="3714"/>
                </a:lnTo>
                <a:cubicBezTo>
                  <a:pt x="3207" y="3720"/>
                  <a:pt x="3210" y="3729"/>
                  <a:pt x="3213" y="3738"/>
                </a:cubicBezTo>
                <a:lnTo>
                  <a:pt x="5251" y="10589"/>
                </a:lnTo>
                <a:cubicBezTo>
                  <a:pt x="4052" y="10671"/>
                  <a:pt x="3131" y="11685"/>
                  <a:pt x="3171" y="12887"/>
                </a:cubicBezTo>
                <a:cubicBezTo>
                  <a:pt x="3210" y="14089"/>
                  <a:pt x="4194" y="15043"/>
                  <a:pt x="5396" y="15046"/>
                </a:cubicBezTo>
                <a:lnTo>
                  <a:pt x="5970" y="15046"/>
                </a:lnTo>
                <a:cubicBezTo>
                  <a:pt x="6220" y="15922"/>
                  <a:pt x="7020" y="16526"/>
                  <a:pt x="7932" y="16526"/>
                </a:cubicBezTo>
                <a:cubicBezTo>
                  <a:pt x="8841" y="16526"/>
                  <a:pt x="9641" y="15922"/>
                  <a:pt x="9895" y="15046"/>
                </a:cubicBezTo>
                <a:lnTo>
                  <a:pt x="12947" y="15046"/>
                </a:lnTo>
                <a:cubicBezTo>
                  <a:pt x="13198" y="15922"/>
                  <a:pt x="13998" y="16523"/>
                  <a:pt x="14910" y="16523"/>
                </a:cubicBezTo>
                <a:cubicBezTo>
                  <a:pt x="15819" y="16523"/>
                  <a:pt x="16619" y="15922"/>
                  <a:pt x="16873" y="15046"/>
                </a:cubicBezTo>
                <a:lnTo>
                  <a:pt x="17616" y="15046"/>
                </a:lnTo>
                <a:cubicBezTo>
                  <a:pt x="17927" y="15046"/>
                  <a:pt x="18180" y="14793"/>
                  <a:pt x="18180" y="14482"/>
                </a:cubicBezTo>
                <a:cubicBezTo>
                  <a:pt x="18180" y="14167"/>
                  <a:pt x="17927" y="13914"/>
                  <a:pt x="17616" y="13914"/>
                </a:cubicBezTo>
                <a:lnTo>
                  <a:pt x="16873" y="13914"/>
                </a:lnTo>
                <a:cubicBezTo>
                  <a:pt x="16619" y="13041"/>
                  <a:pt x="15819" y="12437"/>
                  <a:pt x="14910" y="12437"/>
                </a:cubicBezTo>
                <a:cubicBezTo>
                  <a:pt x="13998" y="12437"/>
                  <a:pt x="13198" y="13041"/>
                  <a:pt x="12947" y="13914"/>
                </a:cubicBezTo>
                <a:lnTo>
                  <a:pt x="9895" y="13914"/>
                </a:lnTo>
                <a:cubicBezTo>
                  <a:pt x="9644" y="13038"/>
                  <a:pt x="8844" y="12437"/>
                  <a:pt x="7932" y="12437"/>
                </a:cubicBezTo>
                <a:cubicBezTo>
                  <a:pt x="7023" y="12437"/>
                  <a:pt x="6223" y="13038"/>
                  <a:pt x="5970" y="13914"/>
                </a:cubicBezTo>
                <a:lnTo>
                  <a:pt x="5399" y="13914"/>
                </a:lnTo>
                <a:cubicBezTo>
                  <a:pt x="4798" y="13905"/>
                  <a:pt x="4318" y="13416"/>
                  <a:pt x="4318" y="12815"/>
                </a:cubicBezTo>
                <a:cubicBezTo>
                  <a:pt x="4318" y="12217"/>
                  <a:pt x="4798" y="11728"/>
                  <a:pt x="5399" y="11716"/>
                </a:cubicBezTo>
                <a:lnTo>
                  <a:pt x="16501" y="11716"/>
                </a:lnTo>
                <a:cubicBezTo>
                  <a:pt x="16752" y="11716"/>
                  <a:pt x="16972" y="11553"/>
                  <a:pt x="17045" y="11311"/>
                </a:cubicBezTo>
                <a:lnTo>
                  <a:pt x="19303" y="3726"/>
                </a:lnTo>
                <a:cubicBezTo>
                  <a:pt x="19412" y="3362"/>
                  <a:pt x="19140" y="2999"/>
                  <a:pt x="18765" y="2999"/>
                </a:cubicBezTo>
                <a:cubicBezTo>
                  <a:pt x="18763" y="2999"/>
                  <a:pt x="18761" y="2999"/>
                  <a:pt x="18760" y="2999"/>
                </a:cubicBezTo>
                <a:lnTo>
                  <a:pt x="4173" y="2999"/>
                </a:lnTo>
                <a:lnTo>
                  <a:pt x="3400" y="405"/>
                </a:lnTo>
                <a:cubicBezTo>
                  <a:pt x="3328" y="163"/>
                  <a:pt x="3107" y="0"/>
                  <a:pt x="285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494" name="Google Shape;4494;p36"/>
          <p:cNvGrpSpPr/>
          <p:nvPr/>
        </p:nvGrpSpPr>
        <p:grpSpPr>
          <a:xfrm>
            <a:off x="4036056" y="3432589"/>
            <a:ext cx="203307" cy="231303"/>
            <a:chOff x="6272100" y="832575"/>
            <a:chExt cx="424650" cy="483125"/>
          </a:xfrm>
        </p:grpSpPr>
        <p:sp>
          <p:nvSpPr>
            <p:cNvPr id="4495" name="Google Shape;4495;p36"/>
            <p:cNvSpPr/>
            <p:nvPr/>
          </p:nvSpPr>
          <p:spPr>
            <a:xfrm>
              <a:off x="6272100" y="83257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2265" y="6537"/>
                  </a:moveTo>
                  <a:lnTo>
                    <a:pt x="2265" y="8334"/>
                  </a:lnTo>
                  <a:lnTo>
                    <a:pt x="1366" y="7437"/>
                  </a:lnTo>
                  <a:lnTo>
                    <a:pt x="2265" y="6537"/>
                  </a:lnTo>
                  <a:close/>
                  <a:moveTo>
                    <a:pt x="14721" y="6537"/>
                  </a:moveTo>
                  <a:lnTo>
                    <a:pt x="15617" y="7437"/>
                  </a:lnTo>
                  <a:lnTo>
                    <a:pt x="14721" y="8334"/>
                  </a:lnTo>
                  <a:lnTo>
                    <a:pt x="14721" y="6537"/>
                  </a:lnTo>
                  <a:close/>
                  <a:moveTo>
                    <a:pt x="13588" y="1132"/>
                  </a:moveTo>
                  <a:lnTo>
                    <a:pt x="13588" y="9466"/>
                  </a:lnTo>
                  <a:lnTo>
                    <a:pt x="10521" y="12531"/>
                  </a:lnTo>
                  <a:lnTo>
                    <a:pt x="6462" y="12531"/>
                  </a:lnTo>
                  <a:lnTo>
                    <a:pt x="3398" y="9466"/>
                  </a:lnTo>
                  <a:lnTo>
                    <a:pt x="3398" y="1132"/>
                  </a:lnTo>
                  <a:close/>
                  <a:moveTo>
                    <a:pt x="1133" y="8802"/>
                  </a:moveTo>
                  <a:lnTo>
                    <a:pt x="5427" y="13099"/>
                  </a:lnTo>
                  <a:lnTo>
                    <a:pt x="1133" y="17392"/>
                  </a:lnTo>
                  <a:lnTo>
                    <a:pt x="1133" y="8802"/>
                  </a:lnTo>
                  <a:close/>
                  <a:moveTo>
                    <a:pt x="15853" y="8802"/>
                  </a:moveTo>
                  <a:lnTo>
                    <a:pt x="15853" y="17392"/>
                  </a:lnTo>
                  <a:lnTo>
                    <a:pt x="11556" y="13099"/>
                  </a:lnTo>
                  <a:lnTo>
                    <a:pt x="15853" y="8802"/>
                  </a:lnTo>
                  <a:close/>
                  <a:moveTo>
                    <a:pt x="10521" y="13663"/>
                  </a:moveTo>
                  <a:lnTo>
                    <a:pt x="15050" y="18192"/>
                  </a:lnTo>
                  <a:lnTo>
                    <a:pt x="1933" y="18192"/>
                  </a:lnTo>
                  <a:lnTo>
                    <a:pt x="6462" y="13663"/>
                  </a:lnTo>
                  <a:close/>
                  <a:moveTo>
                    <a:pt x="2830" y="0"/>
                  </a:moveTo>
                  <a:cubicBezTo>
                    <a:pt x="2516" y="0"/>
                    <a:pt x="2265" y="254"/>
                    <a:pt x="2265" y="568"/>
                  </a:cubicBezTo>
                  <a:lnTo>
                    <a:pt x="2265" y="4937"/>
                  </a:lnTo>
                  <a:lnTo>
                    <a:pt x="164" y="7036"/>
                  </a:lnTo>
                  <a:lnTo>
                    <a:pt x="161" y="7042"/>
                  </a:lnTo>
                  <a:cubicBezTo>
                    <a:pt x="152" y="7051"/>
                    <a:pt x="143" y="7063"/>
                    <a:pt x="134" y="7072"/>
                  </a:cubicBezTo>
                  <a:lnTo>
                    <a:pt x="125" y="7084"/>
                  </a:lnTo>
                  <a:cubicBezTo>
                    <a:pt x="112" y="7096"/>
                    <a:pt x="103" y="7108"/>
                    <a:pt x="94" y="7120"/>
                  </a:cubicBezTo>
                  <a:cubicBezTo>
                    <a:pt x="91" y="7126"/>
                    <a:pt x="88" y="7129"/>
                    <a:pt x="85" y="7132"/>
                  </a:cubicBezTo>
                  <a:cubicBezTo>
                    <a:pt x="85" y="7138"/>
                    <a:pt x="73" y="7153"/>
                    <a:pt x="70" y="7162"/>
                  </a:cubicBezTo>
                  <a:cubicBezTo>
                    <a:pt x="64" y="7171"/>
                    <a:pt x="61" y="7174"/>
                    <a:pt x="58" y="7180"/>
                  </a:cubicBezTo>
                  <a:cubicBezTo>
                    <a:pt x="55" y="7186"/>
                    <a:pt x="52" y="7199"/>
                    <a:pt x="46" y="7208"/>
                  </a:cubicBezTo>
                  <a:cubicBezTo>
                    <a:pt x="43" y="7217"/>
                    <a:pt x="40" y="7220"/>
                    <a:pt x="40" y="7226"/>
                  </a:cubicBezTo>
                  <a:cubicBezTo>
                    <a:pt x="34" y="7241"/>
                    <a:pt x="28" y="7256"/>
                    <a:pt x="25" y="7271"/>
                  </a:cubicBezTo>
                  <a:cubicBezTo>
                    <a:pt x="25" y="7274"/>
                    <a:pt x="22" y="7280"/>
                    <a:pt x="19" y="7283"/>
                  </a:cubicBezTo>
                  <a:cubicBezTo>
                    <a:pt x="16" y="7295"/>
                    <a:pt x="13" y="7307"/>
                    <a:pt x="13" y="7319"/>
                  </a:cubicBezTo>
                  <a:cubicBezTo>
                    <a:pt x="13" y="7325"/>
                    <a:pt x="10" y="7331"/>
                    <a:pt x="10" y="7334"/>
                  </a:cubicBezTo>
                  <a:cubicBezTo>
                    <a:pt x="7" y="7340"/>
                    <a:pt x="4" y="7359"/>
                    <a:pt x="4" y="7371"/>
                  </a:cubicBezTo>
                  <a:lnTo>
                    <a:pt x="4" y="7386"/>
                  </a:lnTo>
                  <a:cubicBezTo>
                    <a:pt x="4" y="7401"/>
                    <a:pt x="1" y="7416"/>
                    <a:pt x="1" y="7434"/>
                  </a:cubicBezTo>
                  <a:lnTo>
                    <a:pt x="1" y="17625"/>
                  </a:lnTo>
                  <a:cubicBezTo>
                    <a:pt x="1" y="18063"/>
                    <a:pt x="170" y="18482"/>
                    <a:pt x="475" y="18799"/>
                  </a:cubicBezTo>
                  <a:cubicBezTo>
                    <a:pt x="481" y="18808"/>
                    <a:pt x="490" y="18817"/>
                    <a:pt x="499" y="18826"/>
                  </a:cubicBezTo>
                  <a:cubicBezTo>
                    <a:pt x="508" y="18833"/>
                    <a:pt x="517" y="18842"/>
                    <a:pt x="526" y="18851"/>
                  </a:cubicBezTo>
                  <a:cubicBezTo>
                    <a:pt x="840" y="19156"/>
                    <a:pt x="1260" y="19325"/>
                    <a:pt x="1698" y="19325"/>
                  </a:cubicBezTo>
                  <a:lnTo>
                    <a:pt x="15285" y="19325"/>
                  </a:lnTo>
                  <a:cubicBezTo>
                    <a:pt x="15723" y="19325"/>
                    <a:pt x="16143" y="19156"/>
                    <a:pt x="16460" y="18854"/>
                  </a:cubicBezTo>
                  <a:cubicBezTo>
                    <a:pt x="16469" y="18845"/>
                    <a:pt x="16478" y="18836"/>
                    <a:pt x="16487" y="18826"/>
                  </a:cubicBezTo>
                  <a:cubicBezTo>
                    <a:pt x="16496" y="18817"/>
                    <a:pt x="16502" y="18808"/>
                    <a:pt x="16511" y="18799"/>
                  </a:cubicBezTo>
                  <a:cubicBezTo>
                    <a:pt x="16816" y="18485"/>
                    <a:pt x="16985" y="18063"/>
                    <a:pt x="16985" y="17628"/>
                  </a:cubicBezTo>
                  <a:lnTo>
                    <a:pt x="16985" y="7437"/>
                  </a:lnTo>
                  <a:cubicBezTo>
                    <a:pt x="16985" y="7419"/>
                    <a:pt x="16985" y="7404"/>
                    <a:pt x="16982" y="7389"/>
                  </a:cubicBezTo>
                  <a:lnTo>
                    <a:pt x="16982" y="7371"/>
                  </a:lnTo>
                  <a:cubicBezTo>
                    <a:pt x="16982" y="7362"/>
                    <a:pt x="16979" y="7350"/>
                    <a:pt x="16976" y="7337"/>
                  </a:cubicBezTo>
                  <a:cubicBezTo>
                    <a:pt x="16973" y="7328"/>
                    <a:pt x="16973" y="7325"/>
                    <a:pt x="16973" y="7319"/>
                  </a:cubicBezTo>
                  <a:cubicBezTo>
                    <a:pt x="16973" y="7316"/>
                    <a:pt x="16967" y="7298"/>
                    <a:pt x="16964" y="7286"/>
                  </a:cubicBezTo>
                  <a:cubicBezTo>
                    <a:pt x="16964" y="7283"/>
                    <a:pt x="16964" y="7277"/>
                    <a:pt x="16961" y="7271"/>
                  </a:cubicBezTo>
                  <a:cubicBezTo>
                    <a:pt x="16958" y="7256"/>
                    <a:pt x="16952" y="7244"/>
                    <a:pt x="16946" y="7229"/>
                  </a:cubicBezTo>
                  <a:cubicBezTo>
                    <a:pt x="16943" y="7223"/>
                    <a:pt x="16940" y="7217"/>
                    <a:pt x="16940" y="7211"/>
                  </a:cubicBezTo>
                  <a:cubicBezTo>
                    <a:pt x="16937" y="7205"/>
                    <a:pt x="16931" y="7193"/>
                    <a:pt x="16925" y="7183"/>
                  </a:cubicBezTo>
                  <a:cubicBezTo>
                    <a:pt x="16922" y="7174"/>
                    <a:pt x="16919" y="7171"/>
                    <a:pt x="16916" y="7165"/>
                  </a:cubicBezTo>
                  <a:cubicBezTo>
                    <a:pt x="16913" y="7159"/>
                    <a:pt x="16904" y="7144"/>
                    <a:pt x="16898" y="7135"/>
                  </a:cubicBezTo>
                  <a:lnTo>
                    <a:pt x="16892" y="7123"/>
                  </a:lnTo>
                  <a:cubicBezTo>
                    <a:pt x="16882" y="7108"/>
                    <a:pt x="16873" y="7096"/>
                    <a:pt x="16861" y="7084"/>
                  </a:cubicBezTo>
                  <a:lnTo>
                    <a:pt x="16852" y="7075"/>
                  </a:lnTo>
                  <a:cubicBezTo>
                    <a:pt x="16843" y="7063"/>
                    <a:pt x="16834" y="7054"/>
                    <a:pt x="16825" y="7045"/>
                  </a:cubicBezTo>
                  <a:lnTo>
                    <a:pt x="16819" y="7039"/>
                  </a:lnTo>
                  <a:lnTo>
                    <a:pt x="14721" y="4937"/>
                  </a:lnTo>
                  <a:lnTo>
                    <a:pt x="14721" y="568"/>
                  </a:lnTo>
                  <a:cubicBezTo>
                    <a:pt x="14721" y="254"/>
                    <a:pt x="14467" y="0"/>
                    <a:pt x="141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6384200" y="889150"/>
              <a:ext cx="199300" cy="198200"/>
            </a:xfrm>
            <a:custGeom>
              <a:avLst/>
              <a:gdLst/>
              <a:ahLst/>
              <a:cxnLst/>
              <a:rect l="l" t="t" r="r" b="b"/>
              <a:pathLst>
                <a:path w="7972" h="7928" extrusionOk="0">
                  <a:moveTo>
                    <a:pt x="4005" y="3398"/>
                  </a:moveTo>
                  <a:cubicBezTo>
                    <a:pt x="4274" y="3398"/>
                    <a:pt x="4534" y="3588"/>
                    <a:pt x="4569" y="3900"/>
                  </a:cubicBezTo>
                  <a:cubicBezTo>
                    <a:pt x="4560" y="3951"/>
                    <a:pt x="4560" y="4003"/>
                    <a:pt x="4566" y="4057"/>
                  </a:cubicBezTo>
                  <a:cubicBezTo>
                    <a:pt x="4521" y="4329"/>
                    <a:pt x="4285" y="4531"/>
                    <a:pt x="4007" y="4531"/>
                  </a:cubicBezTo>
                  <a:cubicBezTo>
                    <a:pt x="3518" y="4531"/>
                    <a:pt x="3259" y="3954"/>
                    <a:pt x="3585" y="3589"/>
                  </a:cubicBezTo>
                  <a:cubicBezTo>
                    <a:pt x="3702" y="3458"/>
                    <a:pt x="3855" y="3398"/>
                    <a:pt x="4005" y="3398"/>
                  </a:cubicBezTo>
                  <a:close/>
                  <a:moveTo>
                    <a:pt x="4005" y="1"/>
                  </a:moveTo>
                  <a:cubicBezTo>
                    <a:pt x="3351" y="1"/>
                    <a:pt x="2696" y="163"/>
                    <a:pt x="2102" y="488"/>
                  </a:cubicBezTo>
                  <a:cubicBezTo>
                    <a:pt x="876" y="1161"/>
                    <a:pt x="94" y="2432"/>
                    <a:pt x="46" y="3830"/>
                  </a:cubicBezTo>
                  <a:cubicBezTo>
                    <a:pt x="1" y="5231"/>
                    <a:pt x="695" y="6551"/>
                    <a:pt x="1876" y="7303"/>
                  </a:cubicBezTo>
                  <a:cubicBezTo>
                    <a:pt x="2510" y="7713"/>
                    <a:pt x="3247" y="7928"/>
                    <a:pt x="4001" y="7928"/>
                  </a:cubicBezTo>
                  <a:cubicBezTo>
                    <a:pt x="4629" y="7925"/>
                    <a:pt x="5248" y="7783"/>
                    <a:pt x="5816" y="7517"/>
                  </a:cubicBezTo>
                  <a:cubicBezTo>
                    <a:pt x="6106" y="7390"/>
                    <a:pt x="6233" y="7049"/>
                    <a:pt x="6100" y="6762"/>
                  </a:cubicBezTo>
                  <a:cubicBezTo>
                    <a:pt x="6006" y="6555"/>
                    <a:pt x="5802" y="6435"/>
                    <a:pt x="5589" y="6435"/>
                  </a:cubicBezTo>
                  <a:cubicBezTo>
                    <a:pt x="5506" y="6435"/>
                    <a:pt x="5422" y="6453"/>
                    <a:pt x="5342" y="6491"/>
                  </a:cubicBezTo>
                  <a:cubicBezTo>
                    <a:pt x="4902" y="6692"/>
                    <a:pt x="4449" y="6792"/>
                    <a:pt x="4007" y="6792"/>
                  </a:cubicBezTo>
                  <a:cubicBezTo>
                    <a:pt x="3468" y="6792"/>
                    <a:pt x="2947" y="6644"/>
                    <a:pt x="2486" y="6349"/>
                  </a:cubicBezTo>
                  <a:cubicBezTo>
                    <a:pt x="1643" y="5811"/>
                    <a:pt x="1145" y="4869"/>
                    <a:pt x="1178" y="3870"/>
                  </a:cubicBezTo>
                  <a:cubicBezTo>
                    <a:pt x="1211" y="2870"/>
                    <a:pt x="1770" y="1961"/>
                    <a:pt x="2649" y="1481"/>
                  </a:cubicBezTo>
                  <a:cubicBezTo>
                    <a:pt x="3073" y="1247"/>
                    <a:pt x="3541" y="1131"/>
                    <a:pt x="4009" y="1131"/>
                  </a:cubicBezTo>
                  <a:cubicBezTo>
                    <a:pt x="4508" y="1131"/>
                    <a:pt x="5007" y="1263"/>
                    <a:pt x="5451" y="1527"/>
                  </a:cubicBezTo>
                  <a:cubicBezTo>
                    <a:pt x="6311" y="2037"/>
                    <a:pt x="6840" y="2964"/>
                    <a:pt x="6840" y="3966"/>
                  </a:cubicBezTo>
                  <a:cubicBezTo>
                    <a:pt x="6846" y="4277"/>
                    <a:pt x="6598" y="4537"/>
                    <a:pt x="6284" y="4543"/>
                  </a:cubicBezTo>
                  <a:cubicBezTo>
                    <a:pt x="6280" y="4543"/>
                    <a:pt x="6277" y="4543"/>
                    <a:pt x="6273" y="4543"/>
                  </a:cubicBezTo>
                  <a:cubicBezTo>
                    <a:pt x="5967" y="4543"/>
                    <a:pt x="5713" y="4298"/>
                    <a:pt x="5707" y="3990"/>
                  </a:cubicBezTo>
                  <a:lnTo>
                    <a:pt x="5707" y="3972"/>
                  </a:lnTo>
                  <a:lnTo>
                    <a:pt x="5707" y="3966"/>
                  </a:lnTo>
                  <a:cubicBezTo>
                    <a:pt x="5707" y="3163"/>
                    <a:pt x="5146" y="2469"/>
                    <a:pt x="4361" y="2300"/>
                  </a:cubicBezTo>
                  <a:cubicBezTo>
                    <a:pt x="4241" y="2274"/>
                    <a:pt x="4121" y="2261"/>
                    <a:pt x="4003" y="2261"/>
                  </a:cubicBezTo>
                  <a:cubicBezTo>
                    <a:pt x="3345" y="2261"/>
                    <a:pt x="2731" y="2647"/>
                    <a:pt x="2452" y="3269"/>
                  </a:cubicBezTo>
                  <a:cubicBezTo>
                    <a:pt x="2126" y="4000"/>
                    <a:pt x="2353" y="4863"/>
                    <a:pt x="3002" y="5337"/>
                  </a:cubicBezTo>
                  <a:cubicBezTo>
                    <a:pt x="3302" y="5555"/>
                    <a:pt x="3654" y="5663"/>
                    <a:pt x="4005" y="5663"/>
                  </a:cubicBezTo>
                  <a:cubicBezTo>
                    <a:pt x="4413" y="5663"/>
                    <a:pt x="4818" y="5517"/>
                    <a:pt x="5140" y="5228"/>
                  </a:cubicBezTo>
                  <a:cubicBezTo>
                    <a:pt x="5457" y="5513"/>
                    <a:pt x="5863" y="5662"/>
                    <a:pt x="6274" y="5662"/>
                  </a:cubicBezTo>
                  <a:cubicBezTo>
                    <a:pt x="6507" y="5662"/>
                    <a:pt x="6742" y="5614"/>
                    <a:pt x="6963" y="5515"/>
                  </a:cubicBezTo>
                  <a:cubicBezTo>
                    <a:pt x="7576" y="5241"/>
                    <a:pt x="7969" y="4634"/>
                    <a:pt x="7972" y="3966"/>
                  </a:cubicBezTo>
                  <a:cubicBezTo>
                    <a:pt x="7972" y="2565"/>
                    <a:pt x="7232" y="1267"/>
                    <a:pt x="6027" y="554"/>
                  </a:cubicBezTo>
                  <a:cubicBezTo>
                    <a:pt x="5405" y="186"/>
                    <a:pt x="4705" y="1"/>
                    <a:pt x="40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97" name="Google Shape;4497;p36"/>
          <p:cNvGrpSpPr/>
          <p:nvPr/>
        </p:nvGrpSpPr>
        <p:grpSpPr>
          <a:xfrm>
            <a:off x="1464570" y="3717528"/>
            <a:ext cx="231339" cy="231315"/>
            <a:chOff x="893650" y="1428000"/>
            <a:chExt cx="483200" cy="483150"/>
          </a:xfrm>
        </p:grpSpPr>
        <p:sp>
          <p:nvSpPr>
            <p:cNvPr id="4498" name="Google Shape;4498;p36"/>
            <p:cNvSpPr/>
            <p:nvPr/>
          </p:nvSpPr>
          <p:spPr>
            <a:xfrm>
              <a:off x="893650" y="1428000"/>
              <a:ext cx="483200" cy="483150"/>
            </a:xfrm>
            <a:custGeom>
              <a:avLst/>
              <a:gdLst/>
              <a:ahLst/>
              <a:cxnLst/>
              <a:rect l="l" t="t" r="r" b="b"/>
              <a:pathLst>
                <a:path w="19328" h="19326" extrusionOk="0">
                  <a:moveTo>
                    <a:pt x="3436" y="6012"/>
                  </a:moveTo>
                  <a:lnTo>
                    <a:pt x="3436" y="8869"/>
                  </a:lnTo>
                  <a:lnTo>
                    <a:pt x="1516" y="7435"/>
                  </a:lnTo>
                  <a:lnTo>
                    <a:pt x="3436" y="6012"/>
                  </a:lnTo>
                  <a:close/>
                  <a:moveTo>
                    <a:pt x="15892" y="6012"/>
                  </a:moveTo>
                  <a:lnTo>
                    <a:pt x="17812" y="7438"/>
                  </a:lnTo>
                  <a:lnTo>
                    <a:pt x="15892" y="8869"/>
                  </a:lnTo>
                  <a:lnTo>
                    <a:pt x="15892" y="6012"/>
                  </a:lnTo>
                  <a:close/>
                  <a:moveTo>
                    <a:pt x="14759" y="1133"/>
                  </a:moveTo>
                  <a:lnTo>
                    <a:pt x="14759" y="9717"/>
                  </a:lnTo>
                  <a:lnTo>
                    <a:pt x="9665" y="13522"/>
                  </a:lnTo>
                  <a:lnTo>
                    <a:pt x="4569" y="9717"/>
                  </a:lnTo>
                  <a:lnTo>
                    <a:pt x="4569" y="1133"/>
                  </a:lnTo>
                  <a:close/>
                  <a:moveTo>
                    <a:pt x="18195" y="8564"/>
                  </a:moveTo>
                  <a:lnTo>
                    <a:pt x="18195" y="17625"/>
                  </a:lnTo>
                  <a:cubicBezTo>
                    <a:pt x="18195" y="17939"/>
                    <a:pt x="17942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6" y="17939"/>
                    <a:pt x="1136" y="17625"/>
                  </a:cubicBezTo>
                  <a:lnTo>
                    <a:pt x="1136" y="8564"/>
                  </a:lnTo>
                  <a:lnTo>
                    <a:pt x="9324" y="14681"/>
                  </a:lnTo>
                  <a:cubicBezTo>
                    <a:pt x="9425" y="14757"/>
                    <a:pt x="9545" y="14794"/>
                    <a:pt x="9664" y="14794"/>
                  </a:cubicBezTo>
                  <a:cubicBezTo>
                    <a:pt x="9783" y="14794"/>
                    <a:pt x="9903" y="14757"/>
                    <a:pt x="10004" y="14681"/>
                  </a:cubicBezTo>
                  <a:lnTo>
                    <a:pt x="18195" y="8564"/>
                  </a:lnTo>
                  <a:close/>
                  <a:moveTo>
                    <a:pt x="4004" y="1"/>
                  </a:moveTo>
                  <a:cubicBezTo>
                    <a:pt x="3690" y="1"/>
                    <a:pt x="3436" y="251"/>
                    <a:pt x="3436" y="565"/>
                  </a:cubicBezTo>
                  <a:lnTo>
                    <a:pt x="3436" y="4605"/>
                  </a:lnTo>
                  <a:lnTo>
                    <a:pt x="230" y="6982"/>
                  </a:lnTo>
                  <a:lnTo>
                    <a:pt x="221" y="6991"/>
                  </a:lnTo>
                  <a:cubicBezTo>
                    <a:pt x="212" y="6997"/>
                    <a:pt x="200" y="7006"/>
                    <a:pt x="190" y="7015"/>
                  </a:cubicBezTo>
                  <a:lnTo>
                    <a:pt x="175" y="7030"/>
                  </a:lnTo>
                  <a:cubicBezTo>
                    <a:pt x="163" y="7042"/>
                    <a:pt x="151" y="7051"/>
                    <a:pt x="142" y="7063"/>
                  </a:cubicBezTo>
                  <a:cubicBezTo>
                    <a:pt x="139" y="7069"/>
                    <a:pt x="136" y="7072"/>
                    <a:pt x="133" y="7075"/>
                  </a:cubicBezTo>
                  <a:cubicBezTo>
                    <a:pt x="121" y="7090"/>
                    <a:pt x="106" y="7105"/>
                    <a:pt x="94" y="7124"/>
                  </a:cubicBezTo>
                  <a:cubicBezTo>
                    <a:pt x="94" y="7127"/>
                    <a:pt x="91" y="7130"/>
                    <a:pt x="88" y="7133"/>
                  </a:cubicBezTo>
                  <a:cubicBezTo>
                    <a:pt x="82" y="7148"/>
                    <a:pt x="73" y="7163"/>
                    <a:pt x="64" y="7178"/>
                  </a:cubicBezTo>
                  <a:cubicBezTo>
                    <a:pt x="61" y="7181"/>
                    <a:pt x="58" y="7187"/>
                    <a:pt x="58" y="7193"/>
                  </a:cubicBezTo>
                  <a:cubicBezTo>
                    <a:pt x="52" y="7205"/>
                    <a:pt x="46" y="7220"/>
                    <a:pt x="39" y="7232"/>
                  </a:cubicBezTo>
                  <a:lnTo>
                    <a:pt x="33" y="7250"/>
                  </a:lnTo>
                  <a:cubicBezTo>
                    <a:pt x="27" y="7265"/>
                    <a:pt x="24" y="7278"/>
                    <a:pt x="18" y="7293"/>
                  </a:cubicBezTo>
                  <a:cubicBezTo>
                    <a:pt x="18" y="7299"/>
                    <a:pt x="15" y="7305"/>
                    <a:pt x="15" y="7311"/>
                  </a:cubicBezTo>
                  <a:cubicBezTo>
                    <a:pt x="12" y="7326"/>
                    <a:pt x="9" y="7341"/>
                    <a:pt x="6" y="7356"/>
                  </a:cubicBezTo>
                  <a:cubicBezTo>
                    <a:pt x="6" y="7362"/>
                    <a:pt x="6" y="7368"/>
                    <a:pt x="3" y="7374"/>
                  </a:cubicBezTo>
                  <a:cubicBezTo>
                    <a:pt x="3" y="7392"/>
                    <a:pt x="0" y="7410"/>
                    <a:pt x="0" y="7432"/>
                  </a:cubicBezTo>
                  <a:lnTo>
                    <a:pt x="0" y="7435"/>
                  </a:lnTo>
                  <a:lnTo>
                    <a:pt x="3" y="7435"/>
                  </a:lnTo>
                  <a:lnTo>
                    <a:pt x="3" y="17625"/>
                  </a:lnTo>
                  <a:cubicBezTo>
                    <a:pt x="3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7" y="19325"/>
                    <a:pt x="19325" y="18564"/>
                    <a:pt x="19328" y="17625"/>
                  </a:cubicBezTo>
                  <a:lnTo>
                    <a:pt x="19328" y="7435"/>
                  </a:lnTo>
                  <a:lnTo>
                    <a:pt x="19328" y="7428"/>
                  </a:lnTo>
                  <a:cubicBezTo>
                    <a:pt x="19328" y="7410"/>
                    <a:pt x="19325" y="7389"/>
                    <a:pt x="19322" y="7371"/>
                  </a:cubicBezTo>
                  <a:cubicBezTo>
                    <a:pt x="19322" y="7365"/>
                    <a:pt x="19322" y="7359"/>
                    <a:pt x="19319" y="7353"/>
                  </a:cubicBezTo>
                  <a:cubicBezTo>
                    <a:pt x="19319" y="7338"/>
                    <a:pt x="19316" y="7323"/>
                    <a:pt x="19313" y="7308"/>
                  </a:cubicBezTo>
                  <a:cubicBezTo>
                    <a:pt x="19313" y="7302"/>
                    <a:pt x="19310" y="7296"/>
                    <a:pt x="19307" y="7290"/>
                  </a:cubicBezTo>
                  <a:cubicBezTo>
                    <a:pt x="19304" y="7278"/>
                    <a:pt x="19301" y="7262"/>
                    <a:pt x="19294" y="7247"/>
                  </a:cubicBezTo>
                  <a:lnTo>
                    <a:pt x="19288" y="7232"/>
                  </a:lnTo>
                  <a:cubicBezTo>
                    <a:pt x="19282" y="7217"/>
                    <a:pt x="19276" y="7205"/>
                    <a:pt x="19270" y="7190"/>
                  </a:cubicBezTo>
                  <a:cubicBezTo>
                    <a:pt x="19267" y="7184"/>
                    <a:pt x="19264" y="7181"/>
                    <a:pt x="19264" y="7175"/>
                  </a:cubicBezTo>
                  <a:cubicBezTo>
                    <a:pt x="19255" y="7160"/>
                    <a:pt x="19246" y="7145"/>
                    <a:pt x="19237" y="7133"/>
                  </a:cubicBezTo>
                  <a:cubicBezTo>
                    <a:pt x="19237" y="7130"/>
                    <a:pt x="19234" y="7124"/>
                    <a:pt x="19231" y="7120"/>
                  </a:cubicBezTo>
                  <a:cubicBezTo>
                    <a:pt x="19219" y="7105"/>
                    <a:pt x="19207" y="7087"/>
                    <a:pt x="19195" y="7072"/>
                  </a:cubicBezTo>
                  <a:cubicBezTo>
                    <a:pt x="19192" y="7069"/>
                    <a:pt x="19189" y="7066"/>
                    <a:pt x="19186" y="7063"/>
                  </a:cubicBezTo>
                  <a:cubicBezTo>
                    <a:pt x="19174" y="7051"/>
                    <a:pt x="19165" y="7039"/>
                    <a:pt x="19153" y="7027"/>
                  </a:cubicBezTo>
                  <a:lnTo>
                    <a:pt x="19137" y="7015"/>
                  </a:lnTo>
                  <a:cubicBezTo>
                    <a:pt x="19125" y="7006"/>
                    <a:pt x="19116" y="6997"/>
                    <a:pt x="19104" y="6988"/>
                  </a:cubicBezTo>
                  <a:lnTo>
                    <a:pt x="19095" y="6979"/>
                  </a:lnTo>
                  <a:lnTo>
                    <a:pt x="15892" y="4605"/>
                  </a:lnTo>
                  <a:lnTo>
                    <a:pt x="15892" y="565"/>
                  </a:lnTo>
                  <a:cubicBezTo>
                    <a:pt x="15892" y="251"/>
                    <a:pt x="15638" y="1"/>
                    <a:pt x="153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1036150" y="15148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7362" y="1132"/>
                  </a:lnTo>
                  <a:cubicBezTo>
                    <a:pt x="7673" y="1132"/>
                    <a:pt x="7927" y="879"/>
                    <a:pt x="7927" y="565"/>
                  </a:cubicBezTo>
                  <a:cubicBezTo>
                    <a:pt x="7927" y="251"/>
                    <a:pt x="7673" y="0"/>
                    <a:pt x="73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1036150" y="15714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7362" y="1133"/>
                  </a:lnTo>
                  <a:cubicBezTo>
                    <a:pt x="7673" y="1133"/>
                    <a:pt x="7927" y="879"/>
                    <a:pt x="7927" y="565"/>
                  </a:cubicBezTo>
                  <a:cubicBezTo>
                    <a:pt x="7927" y="251"/>
                    <a:pt x="7673" y="1"/>
                    <a:pt x="73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1036150" y="1628050"/>
              <a:ext cx="113275" cy="28325"/>
            </a:xfrm>
            <a:custGeom>
              <a:avLst/>
              <a:gdLst/>
              <a:ahLst/>
              <a:cxnLst/>
              <a:rect l="l" t="t" r="r" b="b"/>
              <a:pathLst>
                <a:path w="4531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3965" y="1132"/>
                  </a:lnTo>
                  <a:cubicBezTo>
                    <a:pt x="4276" y="1132"/>
                    <a:pt x="4530" y="879"/>
                    <a:pt x="4530" y="565"/>
                  </a:cubicBez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502" name="Google Shape;4502;p36"/>
          <p:cNvSpPr/>
          <p:nvPr/>
        </p:nvSpPr>
        <p:spPr>
          <a:xfrm>
            <a:off x="1748734" y="3758659"/>
            <a:ext cx="231303" cy="149087"/>
          </a:xfrm>
          <a:custGeom>
            <a:avLst/>
            <a:gdLst/>
            <a:ahLst/>
            <a:cxnLst/>
            <a:rect l="l" t="t" r="r" b="b"/>
            <a:pathLst>
              <a:path w="19325" h="12456" extrusionOk="0">
                <a:moveTo>
                  <a:pt x="17057" y="1133"/>
                </a:moveTo>
                <a:lnTo>
                  <a:pt x="9662" y="6652"/>
                </a:lnTo>
                <a:lnTo>
                  <a:pt x="2268" y="1133"/>
                </a:lnTo>
                <a:close/>
                <a:moveTo>
                  <a:pt x="18192" y="1697"/>
                </a:moveTo>
                <a:lnTo>
                  <a:pt x="18192" y="10756"/>
                </a:lnTo>
                <a:cubicBezTo>
                  <a:pt x="18192" y="11070"/>
                  <a:pt x="17939" y="11323"/>
                  <a:pt x="17628" y="11323"/>
                </a:cubicBezTo>
                <a:lnTo>
                  <a:pt x="1700" y="11323"/>
                </a:lnTo>
                <a:cubicBezTo>
                  <a:pt x="1386" y="11323"/>
                  <a:pt x="1132" y="11070"/>
                  <a:pt x="1132" y="10756"/>
                </a:cubicBezTo>
                <a:lnTo>
                  <a:pt x="1132" y="1697"/>
                </a:lnTo>
                <a:lnTo>
                  <a:pt x="9324" y="7812"/>
                </a:lnTo>
                <a:cubicBezTo>
                  <a:pt x="9424" y="7887"/>
                  <a:pt x="9543" y="7925"/>
                  <a:pt x="9663" y="7925"/>
                </a:cubicBezTo>
                <a:cubicBezTo>
                  <a:pt x="9782" y="7925"/>
                  <a:pt x="9902" y="7887"/>
                  <a:pt x="10004" y="7812"/>
                </a:cubicBezTo>
                <a:lnTo>
                  <a:pt x="18192" y="1697"/>
                </a:lnTo>
                <a:close/>
                <a:moveTo>
                  <a:pt x="1688" y="0"/>
                </a:moveTo>
                <a:cubicBezTo>
                  <a:pt x="1287" y="0"/>
                  <a:pt x="900" y="145"/>
                  <a:pt x="598" y="405"/>
                </a:cubicBezTo>
                <a:cubicBezTo>
                  <a:pt x="583" y="417"/>
                  <a:pt x="571" y="429"/>
                  <a:pt x="556" y="444"/>
                </a:cubicBezTo>
                <a:cubicBezTo>
                  <a:pt x="202" y="764"/>
                  <a:pt x="0" y="1220"/>
                  <a:pt x="0" y="1697"/>
                </a:cubicBezTo>
                <a:lnTo>
                  <a:pt x="0" y="10756"/>
                </a:lnTo>
                <a:cubicBezTo>
                  <a:pt x="0" y="11695"/>
                  <a:pt x="761" y="12453"/>
                  <a:pt x="1700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1697"/>
                </a:lnTo>
                <a:cubicBezTo>
                  <a:pt x="19325" y="1220"/>
                  <a:pt x="19122" y="764"/>
                  <a:pt x="18769" y="441"/>
                </a:cubicBezTo>
                <a:cubicBezTo>
                  <a:pt x="18757" y="429"/>
                  <a:pt x="18742" y="417"/>
                  <a:pt x="18727" y="405"/>
                </a:cubicBezTo>
                <a:cubicBezTo>
                  <a:pt x="18422" y="145"/>
                  <a:pt x="18037" y="0"/>
                  <a:pt x="17640" y="0"/>
                </a:cubicBezTo>
                <a:cubicBezTo>
                  <a:pt x="17636" y="0"/>
                  <a:pt x="17632" y="0"/>
                  <a:pt x="17628" y="1"/>
                </a:cubicBezTo>
                <a:lnTo>
                  <a:pt x="1700" y="1"/>
                </a:lnTo>
                <a:cubicBezTo>
                  <a:pt x="1696" y="0"/>
                  <a:pt x="1692" y="0"/>
                  <a:pt x="168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4503" name="Google Shape;4503;p36"/>
          <p:cNvSpPr/>
          <p:nvPr/>
        </p:nvSpPr>
        <p:spPr>
          <a:xfrm>
            <a:off x="2025906" y="3717562"/>
            <a:ext cx="240447" cy="231279"/>
          </a:xfrm>
          <a:custGeom>
            <a:avLst/>
            <a:gdLst/>
            <a:ahLst/>
            <a:cxnLst/>
            <a:rect l="l" t="t" r="r" b="b"/>
            <a:pathLst>
              <a:path w="20089" h="19323" extrusionOk="0">
                <a:moveTo>
                  <a:pt x="4477" y="1134"/>
                </a:moveTo>
                <a:cubicBezTo>
                  <a:pt x="4624" y="1134"/>
                  <a:pt x="4765" y="1194"/>
                  <a:pt x="4868" y="1300"/>
                </a:cubicBezTo>
                <a:lnTo>
                  <a:pt x="7268" y="3694"/>
                </a:lnTo>
                <a:cubicBezTo>
                  <a:pt x="7489" y="3915"/>
                  <a:pt x="7489" y="4271"/>
                  <a:pt x="7268" y="4494"/>
                </a:cubicBezTo>
                <a:lnTo>
                  <a:pt x="6870" y="4893"/>
                </a:lnTo>
                <a:lnTo>
                  <a:pt x="3669" y="1692"/>
                </a:lnTo>
                <a:lnTo>
                  <a:pt x="4068" y="1300"/>
                </a:lnTo>
                <a:cubicBezTo>
                  <a:pt x="4173" y="1191"/>
                  <a:pt x="4315" y="1134"/>
                  <a:pt x="4466" y="1134"/>
                </a:cubicBezTo>
                <a:cubicBezTo>
                  <a:pt x="4470" y="1134"/>
                  <a:pt x="4473" y="1134"/>
                  <a:pt x="4477" y="1134"/>
                </a:cubicBezTo>
                <a:close/>
                <a:moveTo>
                  <a:pt x="15822" y="12484"/>
                </a:moveTo>
                <a:cubicBezTo>
                  <a:pt x="15973" y="12484"/>
                  <a:pt x="16118" y="12544"/>
                  <a:pt x="16224" y="12650"/>
                </a:cubicBezTo>
                <a:lnTo>
                  <a:pt x="18624" y="15053"/>
                </a:lnTo>
                <a:cubicBezTo>
                  <a:pt x="18845" y="15274"/>
                  <a:pt x="18845" y="15633"/>
                  <a:pt x="18624" y="15854"/>
                </a:cubicBezTo>
                <a:lnTo>
                  <a:pt x="18226" y="16255"/>
                </a:lnTo>
                <a:lnTo>
                  <a:pt x="15022" y="13051"/>
                </a:lnTo>
                <a:lnTo>
                  <a:pt x="15421" y="12650"/>
                </a:lnTo>
                <a:cubicBezTo>
                  <a:pt x="15526" y="12544"/>
                  <a:pt x="15671" y="12484"/>
                  <a:pt x="15822" y="12484"/>
                </a:cubicBezTo>
                <a:close/>
                <a:moveTo>
                  <a:pt x="2881" y="2508"/>
                </a:moveTo>
                <a:lnTo>
                  <a:pt x="6073" y="5699"/>
                </a:lnTo>
                <a:cubicBezTo>
                  <a:pt x="5227" y="6656"/>
                  <a:pt x="5275" y="8103"/>
                  <a:pt x="6175" y="9005"/>
                </a:cubicBezTo>
                <a:lnTo>
                  <a:pt x="10910" y="13743"/>
                </a:lnTo>
                <a:cubicBezTo>
                  <a:pt x="11379" y="14214"/>
                  <a:pt x="11998" y="14451"/>
                  <a:pt x="12618" y="14451"/>
                </a:cubicBezTo>
                <a:cubicBezTo>
                  <a:pt x="13188" y="14451"/>
                  <a:pt x="13758" y="14252"/>
                  <a:pt x="14216" y="13849"/>
                </a:cubicBezTo>
                <a:lnTo>
                  <a:pt x="17408" y="17040"/>
                </a:lnTo>
                <a:cubicBezTo>
                  <a:pt x="16480" y="17810"/>
                  <a:pt x="15350" y="18190"/>
                  <a:pt x="14222" y="18190"/>
                </a:cubicBezTo>
                <a:cubicBezTo>
                  <a:pt x="12939" y="18190"/>
                  <a:pt x="11660" y="17697"/>
                  <a:pt x="10689" y="16726"/>
                </a:cubicBezTo>
                <a:lnTo>
                  <a:pt x="10692" y="16726"/>
                </a:lnTo>
                <a:lnTo>
                  <a:pt x="3192" y="9226"/>
                </a:lnTo>
                <a:cubicBezTo>
                  <a:pt x="1371" y="7402"/>
                  <a:pt x="1235" y="4491"/>
                  <a:pt x="2881" y="2508"/>
                </a:cubicBezTo>
                <a:close/>
                <a:moveTo>
                  <a:pt x="4468" y="1"/>
                </a:moveTo>
                <a:cubicBezTo>
                  <a:pt x="4034" y="1"/>
                  <a:pt x="3600" y="166"/>
                  <a:pt x="3267" y="497"/>
                </a:cubicBezTo>
                <a:lnTo>
                  <a:pt x="2473" y="1285"/>
                </a:lnTo>
                <a:lnTo>
                  <a:pt x="2464" y="1294"/>
                </a:lnTo>
                <a:lnTo>
                  <a:pt x="2458" y="1300"/>
                </a:lnTo>
                <a:lnTo>
                  <a:pt x="2392" y="1366"/>
                </a:lnTo>
                <a:cubicBezTo>
                  <a:pt x="0" y="3758"/>
                  <a:pt x="0" y="7635"/>
                  <a:pt x="2392" y="10026"/>
                </a:cubicBezTo>
                <a:lnTo>
                  <a:pt x="9889" y="17529"/>
                </a:lnTo>
                <a:cubicBezTo>
                  <a:pt x="11086" y="18725"/>
                  <a:pt x="12654" y="19323"/>
                  <a:pt x="14222" y="19323"/>
                </a:cubicBezTo>
                <a:cubicBezTo>
                  <a:pt x="15789" y="19323"/>
                  <a:pt x="17356" y="18725"/>
                  <a:pt x="18552" y="17529"/>
                </a:cubicBezTo>
                <a:lnTo>
                  <a:pt x="18624" y="17457"/>
                </a:lnTo>
                <a:lnTo>
                  <a:pt x="19425" y="16657"/>
                </a:lnTo>
                <a:cubicBezTo>
                  <a:pt x="20089" y="15992"/>
                  <a:pt x="20089" y="14917"/>
                  <a:pt x="19425" y="14253"/>
                </a:cubicBezTo>
                <a:lnTo>
                  <a:pt x="17024" y="11850"/>
                </a:lnTo>
                <a:cubicBezTo>
                  <a:pt x="16692" y="11518"/>
                  <a:pt x="16257" y="11352"/>
                  <a:pt x="15822" y="11352"/>
                </a:cubicBezTo>
                <a:cubicBezTo>
                  <a:pt x="15388" y="11352"/>
                  <a:pt x="14953" y="11518"/>
                  <a:pt x="14621" y="11850"/>
                </a:cubicBezTo>
                <a:lnTo>
                  <a:pt x="13820" y="12650"/>
                </a:lnTo>
                <a:lnTo>
                  <a:pt x="13531" y="12943"/>
                </a:lnTo>
                <a:cubicBezTo>
                  <a:pt x="13278" y="13193"/>
                  <a:pt x="12949" y="13319"/>
                  <a:pt x="12620" y="13319"/>
                </a:cubicBezTo>
                <a:cubicBezTo>
                  <a:pt x="12291" y="13319"/>
                  <a:pt x="11962" y="13193"/>
                  <a:pt x="11710" y="12943"/>
                </a:cubicBezTo>
                <a:lnTo>
                  <a:pt x="6978" y="8205"/>
                </a:lnTo>
                <a:cubicBezTo>
                  <a:pt x="6474" y="7704"/>
                  <a:pt x="6474" y="6889"/>
                  <a:pt x="6978" y="6385"/>
                </a:cubicBezTo>
                <a:lnTo>
                  <a:pt x="7268" y="6095"/>
                </a:lnTo>
                <a:lnTo>
                  <a:pt x="8068" y="5294"/>
                </a:lnTo>
                <a:cubicBezTo>
                  <a:pt x="8733" y="4630"/>
                  <a:pt x="8733" y="3555"/>
                  <a:pt x="8068" y="2891"/>
                </a:cubicBezTo>
                <a:lnTo>
                  <a:pt x="5668" y="497"/>
                </a:lnTo>
                <a:cubicBezTo>
                  <a:pt x="5336" y="166"/>
                  <a:pt x="4902" y="1"/>
                  <a:pt x="446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504" name="Google Shape;4504;p36"/>
          <p:cNvGrpSpPr/>
          <p:nvPr/>
        </p:nvGrpSpPr>
        <p:grpSpPr>
          <a:xfrm>
            <a:off x="2317122" y="3731579"/>
            <a:ext cx="239908" cy="203211"/>
            <a:chOff x="2676100" y="1456375"/>
            <a:chExt cx="501100" cy="424450"/>
          </a:xfrm>
        </p:grpSpPr>
        <p:sp>
          <p:nvSpPr>
            <p:cNvPr id="4505" name="Google Shape;4505;p36"/>
            <p:cNvSpPr/>
            <p:nvPr/>
          </p:nvSpPr>
          <p:spPr>
            <a:xfrm>
              <a:off x="3079725" y="1534750"/>
              <a:ext cx="97475" cy="268275"/>
            </a:xfrm>
            <a:custGeom>
              <a:avLst/>
              <a:gdLst/>
              <a:ahLst/>
              <a:cxnLst/>
              <a:rect l="l" t="t" r="r" b="b"/>
              <a:pathLst>
                <a:path w="3899" h="10731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cubicBezTo>
                    <a:pt x="2657" y="3397"/>
                    <a:pt x="2657" y="7340"/>
                    <a:pt x="221" y="9771"/>
                  </a:cubicBezTo>
                  <a:cubicBezTo>
                    <a:pt x="6" y="9992"/>
                    <a:pt x="9" y="10345"/>
                    <a:pt x="230" y="10565"/>
                  </a:cubicBezTo>
                  <a:cubicBezTo>
                    <a:pt x="340" y="10675"/>
                    <a:pt x="484" y="10730"/>
                    <a:pt x="629" y="10730"/>
                  </a:cubicBezTo>
                  <a:cubicBezTo>
                    <a:pt x="770" y="10730"/>
                    <a:pt x="912" y="10677"/>
                    <a:pt x="1021" y="10571"/>
                  </a:cubicBezTo>
                  <a:cubicBezTo>
                    <a:pt x="3898" y="7700"/>
                    <a:pt x="3898" y="3038"/>
                    <a:pt x="1021" y="166"/>
                  </a:cubicBez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3039725" y="1574925"/>
              <a:ext cx="75350" cy="188250"/>
            </a:xfrm>
            <a:custGeom>
              <a:avLst/>
              <a:gdLst/>
              <a:ahLst/>
              <a:cxnLst/>
              <a:rect l="l" t="t" r="r" b="b"/>
              <a:pathLst>
                <a:path w="3014" h="7530" extrusionOk="0">
                  <a:moveTo>
                    <a:pt x="629" y="1"/>
                  </a:moveTo>
                  <a:cubicBezTo>
                    <a:pt x="484" y="1"/>
                    <a:pt x="339" y="56"/>
                    <a:pt x="230" y="166"/>
                  </a:cubicBezTo>
                  <a:cubicBezTo>
                    <a:pt x="12" y="383"/>
                    <a:pt x="9" y="736"/>
                    <a:pt x="224" y="960"/>
                  </a:cubicBezTo>
                  <a:cubicBezTo>
                    <a:pt x="1769" y="2506"/>
                    <a:pt x="1769" y="5018"/>
                    <a:pt x="224" y="6564"/>
                  </a:cubicBezTo>
                  <a:cubicBezTo>
                    <a:pt x="0" y="6784"/>
                    <a:pt x="0" y="7144"/>
                    <a:pt x="224" y="7364"/>
                  </a:cubicBezTo>
                  <a:cubicBezTo>
                    <a:pt x="334" y="7474"/>
                    <a:pt x="479" y="7529"/>
                    <a:pt x="624" y="7529"/>
                  </a:cubicBezTo>
                  <a:cubicBezTo>
                    <a:pt x="769" y="7529"/>
                    <a:pt x="913" y="7474"/>
                    <a:pt x="1024" y="7364"/>
                  </a:cubicBezTo>
                  <a:cubicBezTo>
                    <a:pt x="3013" y="5374"/>
                    <a:pt x="3013" y="2149"/>
                    <a:pt x="1024" y="160"/>
                  </a:cubicBezTo>
                  <a:cubicBezTo>
                    <a:pt x="913" y="53"/>
                    <a:pt x="771" y="1"/>
                    <a:pt x="6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07" name="Google Shape;4507;p36"/>
            <p:cNvSpPr/>
            <p:nvPr/>
          </p:nvSpPr>
          <p:spPr>
            <a:xfrm>
              <a:off x="2676100" y="1456375"/>
              <a:ext cx="340700" cy="424450"/>
            </a:xfrm>
            <a:custGeom>
              <a:avLst/>
              <a:gdLst/>
              <a:ahLst/>
              <a:cxnLst/>
              <a:rect l="l" t="t" r="r" b="b"/>
              <a:pathLst>
                <a:path w="13628" h="16978" extrusionOk="0">
                  <a:moveTo>
                    <a:pt x="2265" y="6792"/>
                  </a:moveTo>
                  <a:lnTo>
                    <a:pt x="2265" y="10189"/>
                  </a:lnTo>
                  <a:lnTo>
                    <a:pt x="1700" y="10189"/>
                  </a:lnTo>
                  <a:cubicBezTo>
                    <a:pt x="1386" y="10189"/>
                    <a:pt x="1133" y="9935"/>
                    <a:pt x="1133" y="9621"/>
                  </a:cubicBezTo>
                  <a:lnTo>
                    <a:pt x="1133" y="7356"/>
                  </a:lnTo>
                  <a:cubicBezTo>
                    <a:pt x="1133" y="7042"/>
                    <a:pt x="1386" y="6792"/>
                    <a:pt x="1700" y="6792"/>
                  </a:cubicBezTo>
                  <a:close/>
                  <a:moveTo>
                    <a:pt x="5701" y="5659"/>
                  </a:moveTo>
                  <a:lnTo>
                    <a:pt x="5701" y="11321"/>
                  </a:lnTo>
                  <a:lnTo>
                    <a:pt x="3965" y="11321"/>
                  </a:lnTo>
                  <a:cubicBezTo>
                    <a:pt x="3651" y="11321"/>
                    <a:pt x="3397" y="11067"/>
                    <a:pt x="3397" y="10753"/>
                  </a:cubicBezTo>
                  <a:lnTo>
                    <a:pt x="3397" y="6224"/>
                  </a:lnTo>
                  <a:cubicBezTo>
                    <a:pt x="3397" y="5910"/>
                    <a:pt x="3651" y="5659"/>
                    <a:pt x="3965" y="5659"/>
                  </a:cubicBezTo>
                  <a:close/>
                  <a:moveTo>
                    <a:pt x="10230" y="2827"/>
                  </a:moveTo>
                  <a:lnTo>
                    <a:pt x="10230" y="14150"/>
                  </a:lnTo>
                  <a:lnTo>
                    <a:pt x="6833" y="11602"/>
                  </a:lnTo>
                  <a:lnTo>
                    <a:pt x="6833" y="5376"/>
                  </a:lnTo>
                  <a:lnTo>
                    <a:pt x="10230" y="2827"/>
                  </a:lnTo>
                  <a:close/>
                  <a:moveTo>
                    <a:pt x="11927" y="1130"/>
                  </a:moveTo>
                  <a:cubicBezTo>
                    <a:pt x="12241" y="1130"/>
                    <a:pt x="12495" y="1381"/>
                    <a:pt x="12495" y="1695"/>
                  </a:cubicBezTo>
                  <a:lnTo>
                    <a:pt x="12495" y="15282"/>
                  </a:lnTo>
                  <a:cubicBezTo>
                    <a:pt x="12495" y="15596"/>
                    <a:pt x="12241" y="15847"/>
                    <a:pt x="11927" y="15847"/>
                  </a:cubicBezTo>
                  <a:cubicBezTo>
                    <a:pt x="11613" y="15847"/>
                    <a:pt x="11363" y="15596"/>
                    <a:pt x="11363" y="15282"/>
                  </a:cubicBezTo>
                  <a:lnTo>
                    <a:pt x="11363" y="1695"/>
                  </a:lnTo>
                  <a:cubicBezTo>
                    <a:pt x="11363" y="1381"/>
                    <a:pt x="11613" y="1130"/>
                    <a:pt x="11927" y="1130"/>
                  </a:cubicBezTo>
                  <a:close/>
                  <a:moveTo>
                    <a:pt x="11925" y="0"/>
                  </a:moveTo>
                  <a:cubicBezTo>
                    <a:pt x="11115" y="0"/>
                    <a:pt x="10405" y="580"/>
                    <a:pt x="10257" y="1393"/>
                  </a:cubicBezTo>
                  <a:lnTo>
                    <a:pt x="6079" y="4527"/>
                  </a:lnTo>
                  <a:lnTo>
                    <a:pt x="3965" y="4527"/>
                  </a:lnTo>
                  <a:cubicBezTo>
                    <a:pt x="3243" y="4527"/>
                    <a:pt x="2603" y="4980"/>
                    <a:pt x="2362" y="5659"/>
                  </a:cubicBezTo>
                  <a:lnTo>
                    <a:pt x="1700" y="5659"/>
                  </a:lnTo>
                  <a:cubicBezTo>
                    <a:pt x="761" y="5659"/>
                    <a:pt x="0" y="6417"/>
                    <a:pt x="0" y="7356"/>
                  </a:cubicBezTo>
                  <a:lnTo>
                    <a:pt x="0" y="9621"/>
                  </a:lnTo>
                  <a:cubicBezTo>
                    <a:pt x="0" y="10560"/>
                    <a:pt x="761" y="11318"/>
                    <a:pt x="1700" y="11321"/>
                  </a:cubicBezTo>
                  <a:lnTo>
                    <a:pt x="2362" y="11321"/>
                  </a:lnTo>
                  <a:cubicBezTo>
                    <a:pt x="2603" y="11997"/>
                    <a:pt x="3243" y="12450"/>
                    <a:pt x="3965" y="12453"/>
                  </a:cubicBezTo>
                  <a:lnTo>
                    <a:pt x="6079" y="12453"/>
                  </a:lnTo>
                  <a:lnTo>
                    <a:pt x="10257" y="15584"/>
                  </a:lnTo>
                  <a:cubicBezTo>
                    <a:pt x="10405" y="16397"/>
                    <a:pt x="11115" y="16977"/>
                    <a:pt x="11925" y="16977"/>
                  </a:cubicBezTo>
                  <a:cubicBezTo>
                    <a:pt x="11976" y="16977"/>
                    <a:pt x="12027" y="16975"/>
                    <a:pt x="12078" y="16970"/>
                  </a:cubicBezTo>
                  <a:cubicBezTo>
                    <a:pt x="12954" y="16892"/>
                    <a:pt x="13624" y="16161"/>
                    <a:pt x="13627" y="15282"/>
                  </a:cubicBezTo>
                  <a:lnTo>
                    <a:pt x="13627" y="1695"/>
                  </a:lnTo>
                  <a:cubicBezTo>
                    <a:pt x="13624" y="816"/>
                    <a:pt x="12954" y="85"/>
                    <a:pt x="12078" y="7"/>
                  </a:cubicBezTo>
                  <a:cubicBezTo>
                    <a:pt x="12027" y="2"/>
                    <a:pt x="11976" y="0"/>
                    <a:pt x="11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08" name="Google Shape;4508;p36"/>
          <p:cNvGrpSpPr/>
          <p:nvPr/>
        </p:nvGrpSpPr>
        <p:grpSpPr>
          <a:xfrm>
            <a:off x="2605104" y="3717534"/>
            <a:ext cx="231339" cy="231303"/>
            <a:chOff x="3270475" y="1427025"/>
            <a:chExt cx="483200" cy="483125"/>
          </a:xfrm>
        </p:grpSpPr>
        <p:sp>
          <p:nvSpPr>
            <p:cNvPr id="4509" name="Google Shape;4509;p36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12" name="Google Shape;4512;p36"/>
          <p:cNvGrpSpPr/>
          <p:nvPr/>
        </p:nvGrpSpPr>
        <p:grpSpPr>
          <a:xfrm>
            <a:off x="2884510" y="3717516"/>
            <a:ext cx="233589" cy="231339"/>
            <a:chOff x="3860250" y="1427025"/>
            <a:chExt cx="487900" cy="483200"/>
          </a:xfrm>
        </p:grpSpPr>
        <p:sp>
          <p:nvSpPr>
            <p:cNvPr id="4513" name="Google Shape;4513;p36"/>
            <p:cNvSpPr/>
            <p:nvPr/>
          </p:nvSpPr>
          <p:spPr>
            <a:xfrm>
              <a:off x="3875800" y="1427025"/>
              <a:ext cx="472350" cy="468650"/>
            </a:xfrm>
            <a:custGeom>
              <a:avLst/>
              <a:gdLst/>
              <a:ahLst/>
              <a:cxnLst/>
              <a:rect l="l" t="t" r="r" b="b"/>
              <a:pathLst>
                <a:path w="18894" h="18746" extrusionOk="0">
                  <a:moveTo>
                    <a:pt x="15874" y="1821"/>
                  </a:moveTo>
                  <a:lnTo>
                    <a:pt x="6498" y="9403"/>
                  </a:lnTo>
                  <a:lnTo>
                    <a:pt x="1918" y="5629"/>
                  </a:lnTo>
                  <a:lnTo>
                    <a:pt x="15874" y="1821"/>
                  </a:lnTo>
                  <a:close/>
                  <a:moveTo>
                    <a:pt x="14524" y="4370"/>
                  </a:moveTo>
                  <a:lnTo>
                    <a:pt x="8425" y="11912"/>
                  </a:lnTo>
                  <a:lnTo>
                    <a:pt x="6257" y="12634"/>
                  </a:lnTo>
                  <a:lnTo>
                    <a:pt x="6981" y="10469"/>
                  </a:lnTo>
                  <a:lnTo>
                    <a:pt x="14524" y="4370"/>
                  </a:lnTo>
                  <a:close/>
                  <a:moveTo>
                    <a:pt x="17072" y="3020"/>
                  </a:moveTo>
                  <a:lnTo>
                    <a:pt x="13265" y="16976"/>
                  </a:lnTo>
                  <a:lnTo>
                    <a:pt x="9491" y="12392"/>
                  </a:lnTo>
                  <a:lnTo>
                    <a:pt x="17072" y="3020"/>
                  </a:lnTo>
                  <a:close/>
                  <a:moveTo>
                    <a:pt x="18298" y="0"/>
                  </a:moveTo>
                  <a:cubicBezTo>
                    <a:pt x="18286" y="0"/>
                    <a:pt x="18274" y="0"/>
                    <a:pt x="18262" y="3"/>
                  </a:cubicBezTo>
                  <a:lnTo>
                    <a:pt x="18253" y="3"/>
                  </a:lnTo>
                  <a:cubicBezTo>
                    <a:pt x="18238" y="6"/>
                    <a:pt x="18223" y="6"/>
                    <a:pt x="18211" y="12"/>
                  </a:cubicBezTo>
                  <a:lnTo>
                    <a:pt x="18193" y="15"/>
                  </a:lnTo>
                  <a:lnTo>
                    <a:pt x="18178" y="18"/>
                  </a:lnTo>
                  <a:lnTo>
                    <a:pt x="562" y="4822"/>
                  </a:lnTo>
                  <a:cubicBezTo>
                    <a:pt x="121" y="4943"/>
                    <a:pt x="0" y="5511"/>
                    <a:pt x="351" y="5804"/>
                  </a:cubicBezTo>
                  <a:lnTo>
                    <a:pt x="5834" y="10321"/>
                  </a:lnTo>
                  <a:lnTo>
                    <a:pt x="4826" y="13349"/>
                  </a:lnTo>
                  <a:cubicBezTo>
                    <a:pt x="4696" y="13732"/>
                    <a:pt x="4991" y="14098"/>
                    <a:pt x="5359" y="14098"/>
                  </a:cubicBezTo>
                  <a:cubicBezTo>
                    <a:pt x="5418" y="14098"/>
                    <a:pt x="5479" y="14089"/>
                    <a:pt x="5541" y="14068"/>
                  </a:cubicBezTo>
                  <a:lnTo>
                    <a:pt x="8570" y="13060"/>
                  </a:lnTo>
                  <a:lnTo>
                    <a:pt x="13087" y="18540"/>
                  </a:lnTo>
                  <a:cubicBezTo>
                    <a:pt x="13195" y="18670"/>
                    <a:pt x="13355" y="18745"/>
                    <a:pt x="13525" y="18745"/>
                  </a:cubicBezTo>
                  <a:cubicBezTo>
                    <a:pt x="13564" y="18745"/>
                    <a:pt x="13603" y="18742"/>
                    <a:pt x="13642" y="18733"/>
                  </a:cubicBezTo>
                  <a:cubicBezTo>
                    <a:pt x="13848" y="18691"/>
                    <a:pt x="14014" y="18534"/>
                    <a:pt x="14071" y="18328"/>
                  </a:cubicBezTo>
                  <a:lnTo>
                    <a:pt x="18875" y="716"/>
                  </a:lnTo>
                  <a:cubicBezTo>
                    <a:pt x="18875" y="710"/>
                    <a:pt x="18875" y="704"/>
                    <a:pt x="18878" y="698"/>
                  </a:cubicBezTo>
                  <a:lnTo>
                    <a:pt x="18881" y="683"/>
                  </a:lnTo>
                  <a:cubicBezTo>
                    <a:pt x="18884" y="668"/>
                    <a:pt x="18887" y="653"/>
                    <a:pt x="18890" y="637"/>
                  </a:cubicBezTo>
                  <a:cubicBezTo>
                    <a:pt x="18890" y="637"/>
                    <a:pt x="18890" y="634"/>
                    <a:pt x="18890" y="631"/>
                  </a:cubicBezTo>
                  <a:cubicBezTo>
                    <a:pt x="18890" y="619"/>
                    <a:pt x="18890" y="604"/>
                    <a:pt x="18893" y="592"/>
                  </a:cubicBezTo>
                  <a:lnTo>
                    <a:pt x="18893" y="580"/>
                  </a:lnTo>
                  <a:cubicBezTo>
                    <a:pt x="18893" y="568"/>
                    <a:pt x="18893" y="553"/>
                    <a:pt x="18893" y="541"/>
                  </a:cubicBezTo>
                  <a:cubicBezTo>
                    <a:pt x="18893" y="538"/>
                    <a:pt x="18893" y="535"/>
                    <a:pt x="18893" y="532"/>
                  </a:cubicBezTo>
                  <a:cubicBezTo>
                    <a:pt x="18893" y="517"/>
                    <a:pt x="18890" y="502"/>
                    <a:pt x="18890" y="487"/>
                  </a:cubicBezTo>
                  <a:cubicBezTo>
                    <a:pt x="18890" y="483"/>
                    <a:pt x="18890" y="480"/>
                    <a:pt x="18887" y="477"/>
                  </a:cubicBezTo>
                  <a:cubicBezTo>
                    <a:pt x="18887" y="465"/>
                    <a:pt x="18884" y="453"/>
                    <a:pt x="18881" y="441"/>
                  </a:cubicBezTo>
                  <a:lnTo>
                    <a:pt x="18878" y="429"/>
                  </a:lnTo>
                  <a:cubicBezTo>
                    <a:pt x="18875" y="417"/>
                    <a:pt x="18872" y="402"/>
                    <a:pt x="18866" y="390"/>
                  </a:cubicBezTo>
                  <a:cubicBezTo>
                    <a:pt x="18866" y="387"/>
                    <a:pt x="18866" y="384"/>
                    <a:pt x="18863" y="381"/>
                  </a:cubicBezTo>
                  <a:cubicBezTo>
                    <a:pt x="18860" y="369"/>
                    <a:pt x="18854" y="354"/>
                    <a:pt x="18848" y="345"/>
                  </a:cubicBezTo>
                  <a:cubicBezTo>
                    <a:pt x="18848" y="339"/>
                    <a:pt x="18845" y="333"/>
                    <a:pt x="18842" y="329"/>
                  </a:cubicBezTo>
                  <a:cubicBezTo>
                    <a:pt x="18839" y="323"/>
                    <a:pt x="18833" y="308"/>
                    <a:pt x="18830" y="299"/>
                  </a:cubicBezTo>
                  <a:cubicBezTo>
                    <a:pt x="18824" y="290"/>
                    <a:pt x="18824" y="290"/>
                    <a:pt x="18821" y="287"/>
                  </a:cubicBezTo>
                  <a:cubicBezTo>
                    <a:pt x="18815" y="275"/>
                    <a:pt x="18806" y="263"/>
                    <a:pt x="18797" y="248"/>
                  </a:cubicBezTo>
                  <a:lnTo>
                    <a:pt x="18790" y="239"/>
                  </a:lnTo>
                  <a:cubicBezTo>
                    <a:pt x="18784" y="230"/>
                    <a:pt x="18775" y="221"/>
                    <a:pt x="18769" y="212"/>
                  </a:cubicBezTo>
                  <a:cubicBezTo>
                    <a:pt x="18760" y="203"/>
                    <a:pt x="18763" y="203"/>
                    <a:pt x="18760" y="200"/>
                  </a:cubicBezTo>
                  <a:cubicBezTo>
                    <a:pt x="18751" y="188"/>
                    <a:pt x="18739" y="176"/>
                    <a:pt x="18727" y="163"/>
                  </a:cubicBezTo>
                  <a:cubicBezTo>
                    <a:pt x="18718" y="154"/>
                    <a:pt x="18706" y="142"/>
                    <a:pt x="18694" y="133"/>
                  </a:cubicBezTo>
                  <a:lnTo>
                    <a:pt x="18682" y="124"/>
                  </a:lnTo>
                  <a:cubicBezTo>
                    <a:pt x="18673" y="115"/>
                    <a:pt x="18664" y="109"/>
                    <a:pt x="18655" y="103"/>
                  </a:cubicBezTo>
                  <a:lnTo>
                    <a:pt x="18643" y="94"/>
                  </a:lnTo>
                  <a:cubicBezTo>
                    <a:pt x="18630" y="88"/>
                    <a:pt x="18618" y="79"/>
                    <a:pt x="18606" y="73"/>
                  </a:cubicBezTo>
                  <a:lnTo>
                    <a:pt x="18591" y="64"/>
                  </a:lnTo>
                  <a:lnTo>
                    <a:pt x="18564" y="52"/>
                  </a:lnTo>
                  <a:lnTo>
                    <a:pt x="18549" y="43"/>
                  </a:lnTo>
                  <a:cubicBezTo>
                    <a:pt x="18537" y="40"/>
                    <a:pt x="18522" y="34"/>
                    <a:pt x="18510" y="28"/>
                  </a:cubicBezTo>
                  <a:lnTo>
                    <a:pt x="18501" y="28"/>
                  </a:lnTo>
                  <a:cubicBezTo>
                    <a:pt x="18489" y="22"/>
                    <a:pt x="18476" y="18"/>
                    <a:pt x="18464" y="15"/>
                  </a:cubicBezTo>
                  <a:lnTo>
                    <a:pt x="18449" y="12"/>
                  </a:lnTo>
                  <a:lnTo>
                    <a:pt x="18416" y="6"/>
                  </a:lnTo>
                  <a:lnTo>
                    <a:pt x="18404" y="3"/>
                  </a:lnTo>
                  <a:cubicBezTo>
                    <a:pt x="18389" y="3"/>
                    <a:pt x="18374" y="0"/>
                    <a:pt x="183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3860250" y="1861675"/>
              <a:ext cx="54675" cy="48550"/>
            </a:xfrm>
            <a:custGeom>
              <a:avLst/>
              <a:gdLst/>
              <a:ahLst/>
              <a:cxnLst/>
              <a:rect l="l" t="t" r="r" b="b"/>
              <a:pathLst>
                <a:path w="2187" h="1942" extrusionOk="0">
                  <a:moveTo>
                    <a:pt x="1563" y="1"/>
                  </a:moveTo>
                  <a:cubicBezTo>
                    <a:pt x="1416" y="1"/>
                    <a:pt x="1268" y="58"/>
                    <a:pt x="1157" y="172"/>
                  </a:cubicBezTo>
                  <a:lnTo>
                    <a:pt x="357" y="976"/>
                  </a:lnTo>
                  <a:cubicBezTo>
                    <a:pt x="0" y="1332"/>
                    <a:pt x="254" y="1942"/>
                    <a:pt x="758" y="1942"/>
                  </a:cubicBezTo>
                  <a:cubicBezTo>
                    <a:pt x="906" y="1942"/>
                    <a:pt x="1051" y="1882"/>
                    <a:pt x="1157" y="1776"/>
                  </a:cubicBezTo>
                  <a:lnTo>
                    <a:pt x="1957" y="973"/>
                  </a:lnTo>
                  <a:cubicBezTo>
                    <a:pt x="2184" y="755"/>
                    <a:pt x="2187" y="390"/>
                    <a:pt x="1963" y="166"/>
                  </a:cubicBezTo>
                  <a:cubicBezTo>
                    <a:pt x="1853" y="56"/>
                    <a:pt x="1708" y="1"/>
                    <a:pt x="15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3923425" y="1801775"/>
              <a:ext cx="51350" cy="48550"/>
            </a:xfrm>
            <a:custGeom>
              <a:avLst/>
              <a:gdLst/>
              <a:ahLst/>
              <a:cxnLst/>
              <a:rect l="l" t="t" r="r" b="b"/>
              <a:pathLst>
                <a:path w="2054" h="1942" extrusionOk="0">
                  <a:moveTo>
                    <a:pt x="1430" y="0"/>
                  </a:moveTo>
                  <a:cubicBezTo>
                    <a:pt x="1286" y="0"/>
                    <a:pt x="1141" y="56"/>
                    <a:pt x="1030" y="168"/>
                  </a:cubicBezTo>
                  <a:lnTo>
                    <a:pt x="230" y="968"/>
                  </a:lnTo>
                  <a:cubicBezTo>
                    <a:pt x="4" y="1189"/>
                    <a:pt x="1" y="1551"/>
                    <a:pt x="224" y="1774"/>
                  </a:cubicBezTo>
                  <a:cubicBezTo>
                    <a:pt x="334" y="1886"/>
                    <a:pt x="478" y="1941"/>
                    <a:pt x="623" y="1941"/>
                  </a:cubicBezTo>
                  <a:cubicBezTo>
                    <a:pt x="771" y="1941"/>
                    <a:pt x="919" y="1883"/>
                    <a:pt x="1030" y="1768"/>
                  </a:cubicBezTo>
                  <a:lnTo>
                    <a:pt x="1831" y="968"/>
                  </a:lnTo>
                  <a:cubicBezTo>
                    <a:pt x="2054" y="745"/>
                    <a:pt x="2051" y="388"/>
                    <a:pt x="1831" y="168"/>
                  </a:cubicBezTo>
                  <a:cubicBezTo>
                    <a:pt x="1720" y="56"/>
                    <a:pt x="1575" y="0"/>
                    <a:pt x="14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516" name="Google Shape;4516;p36"/>
          <p:cNvSpPr/>
          <p:nvPr/>
        </p:nvSpPr>
        <p:spPr>
          <a:xfrm>
            <a:off x="3169921" y="3717550"/>
            <a:ext cx="231351" cy="231303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4517" name="Google Shape;4517;p36"/>
          <p:cNvSpPr/>
          <p:nvPr/>
        </p:nvSpPr>
        <p:spPr>
          <a:xfrm>
            <a:off x="3456202" y="3717544"/>
            <a:ext cx="233589" cy="231315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518" name="Google Shape;4518;p36"/>
          <p:cNvGrpSpPr/>
          <p:nvPr/>
        </p:nvGrpSpPr>
        <p:grpSpPr>
          <a:xfrm>
            <a:off x="3738708" y="3717534"/>
            <a:ext cx="231339" cy="231303"/>
            <a:chOff x="5648375" y="1427025"/>
            <a:chExt cx="483200" cy="483125"/>
          </a:xfrm>
        </p:grpSpPr>
        <p:sp>
          <p:nvSpPr>
            <p:cNvPr id="4519" name="Google Shape;4519;p36"/>
            <p:cNvSpPr/>
            <p:nvPr/>
          </p:nvSpPr>
          <p:spPr>
            <a:xfrm>
              <a:off x="5801075" y="1484625"/>
              <a:ext cx="177725" cy="162475"/>
            </a:xfrm>
            <a:custGeom>
              <a:avLst/>
              <a:gdLst/>
              <a:ahLst/>
              <a:cxnLst/>
              <a:rect l="l" t="t" r="r" b="b"/>
              <a:pathLst>
                <a:path w="7109" h="6499" extrusionOk="0">
                  <a:moveTo>
                    <a:pt x="3554" y="1845"/>
                  </a:moveTo>
                  <a:lnTo>
                    <a:pt x="3920" y="2582"/>
                  </a:lnTo>
                  <a:cubicBezTo>
                    <a:pt x="4001" y="2751"/>
                    <a:pt x="4161" y="2866"/>
                    <a:pt x="4345" y="2893"/>
                  </a:cubicBezTo>
                  <a:lnTo>
                    <a:pt x="5158" y="3011"/>
                  </a:lnTo>
                  <a:lnTo>
                    <a:pt x="4569" y="3584"/>
                  </a:lnTo>
                  <a:cubicBezTo>
                    <a:pt x="4436" y="3714"/>
                    <a:pt x="4376" y="3901"/>
                    <a:pt x="4406" y="4086"/>
                  </a:cubicBezTo>
                  <a:lnTo>
                    <a:pt x="4545" y="4898"/>
                  </a:lnTo>
                  <a:lnTo>
                    <a:pt x="3820" y="4514"/>
                  </a:lnTo>
                  <a:cubicBezTo>
                    <a:pt x="3737" y="4469"/>
                    <a:pt x="3646" y="4446"/>
                    <a:pt x="3555" y="4446"/>
                  </a:cubicBezTo>
                  <a:cubicBezTo>
                    <a:pt x="3464" y="4446"/>
                    <a:pt x="3373" y="4469"/>
                    <a:pt x="3292" y="4514"/>
                  </a:cubicBezTo>
                  <a:lnTo>
                    <a:pt x="2561" y="4895"/>
                  </a:lnTo>
                  <a:lnTo>
                    <a:pt x="2703" y="4086"/>
                  </a:lnTo>
                  <a:cubicBezTo>
                    <a:pt x="2733" y="3901"/>
                    <a:pt x="2673" y="3714"/>
                    <a:pt x="2540" y="3584"/>
                  </a:cubicBezTo>
                  <a:lnTo>
                    <a:pt x="1951" y="3011"/>
                  </a:lnTo>
                  <a:lnTo>
                    <a:pt x="2763" y="2893"/>
                  </a:lnTo>
                  <a:cubicBezTo>
                    <a:pt x="2947" y="2866"/>
                    <a:pt x="3107" y="2751"/>
                    <a:pt x="3192" y="2582"/>
                  </a:cubicBezTo>
                  <a:lnTo>
                    <a:pt x="3554" y="1845"/>
                  </a:lnTo>
                  <a:close/>
                  <a:moveTo>
                    <a:pt x="3554" y="0"/>
                  </a:moveTo>
                  <a:cubicBezTo>
                    <a:pt x="3353" y="0"/>
                    <a:pt x="3151" y="106"/>
                    <a:pt x="3047" y="317"/>
                  </a:cubicBezTo>
                  <a:lnTo>
                    <a:pt x="2307" y="1815"/>
                  </a:lnTo>
                  <a:lnTo>
                    <a:pt x="653" y="2056"/>
                  </a:lnTo>
                  <a:cubicBezTo>
                    <a:pt x="188" y="2123"/>
                    <a:pt x="0" y="2694"/>
                    <a:pt x="339" y="3023"/>
                  </a:cubicBezTo>
                  <a:lnTo>
                    <a:pt x="1537" y="4188"/>
                  </a:lnTo>
                  <a:lnTo>
                    <a:pt x="1253" y="5837"/>
                  </a:lnTo>
                  <a:cubicBezTo>
                    <a:pt x="1191" y="6202"/>
                    <a:pt x="1480" y="6499"/>
                    <a:pt x="1809" y="6499"/>
                  </a:cubicBezTo>
                  <a:cubicBezTo>
                    <a:pt x="1897" y="6499"/>
                    <a:pt x="1987" y="6478"/>
                    <a:pt x="2075" y="6432"/>
                  </a:cubicBezTo>
                  <a:lnTo>
                    <a:pt x="3554" y="5656"/>
                  </a:lnTo>
                  <a:lnTo>
                    <a:pt x="5034" y="6432"/>
                  </a:lnTo>
                  <a:cubicBezTo>
                    <a:pt x="5121" y="6478"/>
                    <a:pt x="5212" y="6499"/>
                    <a:pt x="5299" y="6499"/>
                  </a:cubicBezTo>
                  <a:cubicBezTo>
                    <a:pt x="5629" y="6499"/>
                    <a:pt x="5917" y="6202"/>
                    <a:pt x="5855" y="5837"/>
                  </a:cubicBezTo>
                  <a:lnTo>
                    <a:pt x="5574" y="4188"/>
                  </a:lnTo>
                  <a:lnTo>
                    <a:pt x="6770" y="3023"/>
                  </a:lnTo>
                  <a:cubicBezTo>
                    <a:pt x="7108" y="2694"/>
                    <a:pt x="6921" y="2123"/>
                    <a:pt x="6456" y="2056"/>
                  </a:cubicBezTo>
                  <a:lnTo>
                    <a:pt x="4801" y="1815"/>
                  </a:lnTo>
                  <a:lnTo>
                    <a:pt x="4062" y="317"/>
                  </a:lnTo>
                  <a:cubicBezTo>
                    <a:pt x="3957" y="106"/>
                    <a:pt x="3756" y="0"/>
                    <a:pt x="3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56483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2265" y="2304"/>
                  </a:moveTo>
                  <a:cubicBezTo>
                    <a:pt x="2890" y="2304"/>
                    <a:pt x="3397" y="2808"/>
                    <a:pt x="3397" y="3437"/>
                  </a:cubicBezTo>
                  <a:lnTo>
                    <a:pt x="3397" y="7398"/>
                  </a:lnTo>
                  <a:lnTo>
                    <a:pt x="3397" y="7474"/>
                  </a:lnTo>
                  <a:lnTo>
                    <a:pt x="1637" y="6299"/>
                  </a:lnTo>
                  <a:cubicBezTo>
                    <a:pt x="1320" y="6088"/>
                    <a:pt x="1129" y="5734"/>
                    <a:pt x="1132" y="5357"/>
                  </a:cubicBezTo>
                  <a:lnTo>
                    <a:pt x="1132" y="3437"/>
                  </a:lnTo>
                  <a:cubicBezTo>
                    <a:pt x="1132" y="2808"/>
                    <a:pt x="1640" y="2304"/>
                    <a:pt x="2265" y="2304"/>
                  </a:cubicBezTo>
                  <a:close/>
                  <a:moveTo>
                    <a:pt x="17060" y="2304"/>
                  </a:moveTo>
                  <a:cubicBezTo>
                    <a:pt x="17685" y="2304"/>
                    <a:pt x="18192" y="2808"/>
                    <a:pt x="18192" y="3437"/>
                  </a:cubicBezTo>
                  <a:lnTo>
                    <a:pt x="18192" y="5357"/>
                  </a:lnTo>
                  <a:cubicBezTo>
                    <a:pt x="18192" y="5737"/>
                    <a:pt x="18005" y="6091"/>
                    <a:pt x="17688" y="6302"/>
                  </a:cubicBezTo>
                  <a:lnTo>
                    <a:pt x="15928" y="7474"/>
                  </a:lnTo>
                  <a:lnTo>
                    <a:pt x="15928" y="7398"/>
                  </a:lnTo>
                  <a:lnTo>
                    <a:pt x="15928" y="3437"/>
                  </a:lnTo>
                  <a:cubicBezTo>
                    <a:pt x="15928" y="2808"/>
                    <a:pt x="16435" y="2304"/>
                    <a:pt x="17060" y="2304"/>
                  </a:cubicBezTo>
                  <a:close/>
                  <a:moveTo>
                    <a:pt x="14795" y="1133"/>
                  </a:moveTo>
                  <a:lnTo>
                    <a:pt x="14795" y="7398"/>
                  </a:lnTo>
                  <a:cubicBezTo>
                    <a:pt x="14795" y="8763"/>
                    <a:pt x="14095" y="9641"/>
                    <a:pt x="12120" y="10759"/>
                  </a:cubicBezTo>
                  <a:cubicBezTo>
                    <a:pt x="11069" y="11354"/>
                    <a:pt x="10372" y="12422"/>
                    <a:pt x="10248" y="13627"/>
                  </a:cubicBezTo>
                  <a:lnTo>
                    <a:pt x="9058" y="13627"/>
                  </a:lnTo>
                  <a:cubicBezTo>
                    <a:pt x="8877" y="12368"/>
                    <a:pt x="8041" y="11269"/>
                    <a:pt x="6791" y="10686"/>
                  </a:cubicBezTo>
                  <a:cubicBezTo>
                    <a:pt x="5332" y="10007"/>
                    <a:pt x="4529" y="8835"/>
                    <a:pt x="4529" y="7398"/>
                  </a:cubicBezTo>
                  <a:lnTo>
                    <a:pt x="4529" y="1133"/>
                  </a:lnTo>
                  <a:close/>
                  <a:moveTo>
                    <a:pt x="11927" y="14759"/>
                  </a:moveTo>
                  <a:cubicBezTo>
                    <a:pt x="12241" y="14759"/>
                    <a:pt x="12495" y="15010"/>
                    <a:pt x="12495" y="15324"/>
                  </a:cubicBezTo>
                  <a:lnTo>
                    <a:pt x="12495" y="15892"/>
                  </a:lnTo>
                  <a:lnTo>
                    <a:pt x="10795" y="15892"/>
                  </a:lnTo>
                  <a:cubicBezTo>
                    <a:pt x="10481" y="15892"/>
                    <a:pt x="10230" y="16142"/>
                    <a:pt x="10230" y="16456"/>
                  </a:cubicBezTo>
                  <a:cubicBezTo>
                    <a:pt x="10230" y="16770"/>
                    <a:pt x="10481" y="17024"/>
                    <a:pt x="10795" y="17024"/>
                  </a:cubicBezTo>
                  <a:lnTo>
                    <a:pt x="13059" y="17024"/>
                  </a:lnTo>
                  <a:cubicBezTo>
                    <a:pt x="13373" y="17024"/>
                    <a:pt x="13627" y="17275"/>
                    <a:pt x="13627" y="17589"/>
                  </a:cubicBezTo>
                  <a:lnTo>
                    <a:pt x="13627" y="18193"/>
                  </a:lnTo>
                  <a:lnTo>
                    <a:pt x="5701" y="18193"/>
                  </a:lnTo>
                  <a:lnTo>
                    <a:pt x="5701" y="17589"/>
                  </a:lnTo>
                  <a:cubicBezTo>
                    <a:pt x="5701" y="17275"/>
                    <a:pt x="5951" y="17024"/>
                    <a:pt x="6265" y="17024"/>
                  </a:cubicBezTo>
                  <a:lnTo>
                    <a:pt x="8530" y="17024"/>
                  </a:lnTo>
                  <a:cubicBezTo>
                    <a:pt x="8844" y="17024"/>
                    <a:pt x="9095" y="16770"/>
                    <a:pt x="9095" y="16456"/>
                  </a:cubicBezTo>
                  <a:cubicBezTo>
                    <a:pt x="9095" y="16142"/>
                    <a:pt x="8844" y="15892"/>
                    <a:pt x="8530" y="15892"/>
                  </a:cubicBezTo>
                  <a:lnTo>
                    <a:pt x="6833" y="15892"/>
                  </a:lnTo>
                  <a:lnTo>
                    <a:pt x="6833" y="15324"/>
                  </a:lnTo>
                  <a:cubicBezTo>
                    <a:pt x="6833" y="15010"/>
                    <a:pt x="7084" y="14759"/>
                    <a:pt x="7398" y="14759"/>
                  </a:cubicBezTo>
                  <a:close/>
                  <a:moveTo>
                    <a:pt x="3965" y="0"/>
                  </a:moveTo>
                  <a:cubicBezTo>
                    <a:pt x="3651" y="0"/>
                    <a:pt x="3397" y="254"/>
                    <a:pt x="3397" y="568"/>
                  </a:cubicBezTo>
                  <a:lnTo>
                    <a:pt x="3397" y="1474"/>
                  </a:lnTo>
                  <a:cubicBezTo>
                    <a:pt x="3032" y="1264"/>
                    <a:pt x="2645" y="1168"/>
                    <a:pt x="2269" y="1168"/>
                  </a:cubicBezTo>
                  <a:cubicBezTo>
                    <a:pt x="1086" y="1168"/>
                    <a:pt x="0" y="2113"/>
                    <a:pt x="0" y="3437"/>
                  </a:cubicBezTo>
                  <a:lnTo>
                    <a:pt x="0" y="5357"/>
                  </a:lnTo>
                  <a:cubicBezTo>
                    <a:pt x="0" y="6115"/>
                    <a:pt x="378" y="6821"/>
                    <a:pt x="1009" y="7241"/>
                  </a:cubicBezTo>
                  <a:lnTo>
                    <a:pt x="3651" y="9001"/>
                  </a:lnTo>
                  <a:cubicBezTo>
                    <a:pt x="3663" y="9010"/>
                    <a:pt x="3678" y="9019"/>
                    <a:pt x="3690" y="9026"/>
                  </a:cubicBezTo>
                  <a:cubicBezTo>
                    <a:pt x="4125" y="10170"/>
                    <a:pt x="5027" y="11112"/>
                    <a:pt x="6314" y="11710"/>
                  </a:cubicBezTo>
                  <a:cubicBezTo>
                    <a:pt x="7156" y="12105"/>
                    <a:pt x="7736" y="12812"/>
                    <a:pt x="7911" y="13627"/>
                  </a:cubicBezTo>
                  <a:lnTo>
                    <a:pt x="7398" y="13627"/>
                  </a:lnTo>
                  <a:cubicBezTo>
                    <a:pt x="6459" y="13627"/>
                    <a:pt x="5701" y="14385"/>
                    <a:pt x="5701" y="15324"/>
                  </a:cubicBezTo>
                  <a:lnTo>
                    <a:pt x="5701" y="15988"/>
                  </a:lnTo>
                  <a:cubicBezTo>
                    <a:pt x="5021" y="16227"/>
                    <a:pt x="4569" y="16870"/>
                    <a:pt x="4569" y="17589"/>
                  </a:cubicBezTo>
                  <a:lnTo>
                    <a:pt x="4569" y="18760"/>
                  </a:lnTo>
                  <a:cubicBezTo>
                    <a:pt x="4569" y="19071"/>
                    <a:pt x="4819" y="19325"/>
                    <a:pt x="5133" y="19325"/>
                  </a:cubicBezTo>
                  <a:lnTo>
                    <a:pt x="14191" y="19325"/>
                  </a:lnTo>
                  <a:cubicBezTo>
                    <a:pt x="14506" y="19325"/>
                    <a:pt x="14759" y="19071"/>
                    <a:pt x="14759" y="18760"/>
                  </a:cubicBezTo>
                  <a:lnTo>
                    <a:pt x="14759" y="17589"/>
                  </a:lnTo>
                  <a:cubicBezTo>
                    <a:pt x="14756" y="16870"/>
                    <a:pt x="14303" y="16227"/>
                    <a:pt x="13627" y="15988"/>
                  </a:cubicBezTo>
                  <a:lnTo>
                    <a:pt x="13627" y="15324"/>
                  </a:lnTo>
                  <a:cubicBezTo>
                    <a:pt x="13624" y="14385"/>
                    <a:pt x="12866" y="13627"/>
                    <a:pt x="11927" y="13627"/>
                  </a:cubicBezTo>
                  <a:lnTo>
                    <a:pt x="11389" y="13627"/>
                  </a:lnTo>
                  <a:cubicBezTo>
                    <a:pt x="11507" y="12833"/>
                    <a:pt x="11981" y="12139"/>
                    <a:pt x="12679" y="11743"/>
                  </a:cubicBezTo>
                  <a:cubicBezTo>
                    <a:pt x="14044" y="10973"/>
                    <a:pt x="15088" y="10170"/>
                    <a:pt x="15593" y="9047"/>
                  </a:cubicBezTo>
                  <a:cubicBezTo>
                    <a:pt x="15623" y="9035"/>
                    <a:pt x="15650" y="9019"/>
                    <a:pt x="15677" y="9001"/>
                  </a:cubicBezTo>
                  <a:lnTo>
                    <a:pt x="18319" y="7241"/>
                  </a:lnTo>
                  <a:cubicBezTo>
                    <a:pt x="18947" y="6821"/>
                    <a:pt x="19328" y="6115"/>
                    <a:pt x="19328" y="5357"/>
                  </a:cubicBezTo>
                  <a:lnTo>
                    <a:pt x="19328" y="3437"/>
                  </a:lnTo>
                  <a:cubicBezTo>
                    <a:pt x="19325" y="2113"/>
                    <a:pt x="18239" y="1168"/>
                    <a:pt x="17057" y="1168"/>
                  </a:cubicBezTo>
                  <a:cubicBezTo>
                    <a:pt x="16681" y="1168"/>
                    <a:pt x="16295" y="1264"/>
                    <a:pt x="15931" y="1474"/>
                  </a:cubicBezTo>
                  <a:lnTo>
                    <a:pt x="15931" y="568"/>
                  </a:lnTo>
                  <a:cubicBezTo>
                    <a:pt x="15931" y="254"/>
                    <a:pt x="15677" y="0"/>
                    <a:pt x="15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21" name="Google Shape;4521;p36"/>
          <p:cNvGrpSpPr/>
          <p:nvPr/>
        </p:nvGrpSpPr>
        <p:grpSpPr>
          <a:xfrm>
            <a:off x="4020544" y="3717522"/>
            <a:ext cx="234331" cy="231327"/>
            <a:chOff x="6238300" y="1426975"/>
            <a:chExt cx="489450" cy="483175"/>
          </a:xfrm>
        </p:grpSpPr>
        <p:sp>
          <p:nvSpPr>
            <p:cNvPr id="4522" name="Google Shape;4522;p36"/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525" name="Google Shape;4525;p36"/>
          <p:cNvSpPr/>
          <p:nvPr/>
        </p:nvSpPr>
        <p:spPr>
          <a:xfrm>
            <a:off x="1477990" y="4002951"/>
            <a:ext cx="204528" cy="230321"/>
          </a:xfrm>
          <a:custGeom>
            <a:avLst/>
            <a:gdLst/>
            <a:ahLst/>
            <a:cxnLst/>
            <a:rect l="l" t="t" r="r" b="b"/>
            <a:pathLst>
              <a:path w="17088" h="19243" extrusionOk="0">
                <a:moveTo>
                  <a:pt x="15955" y="1281"/>
                </a:moveTo>
                <a:lnTo>
                  <a:pt x="15955" y="3452"/>
                </a:lnTo>
                <a:lnTo>
                  <a:pt x="5586" y="5877"/>
                </a:lnTo>
                <a:lnTo>
                  <a:pt x="5586" y="3703"/>
                </a:lnTo>
                <a:lnTo>
                  <a:pt x="15955" y="1281"/>
                </a:lnTo>
                <a:close/>
                <a:moveTo>
                  <a:pt x="14425" y="12363"/>
                </a:moveTo>
                <a:cubicBezTo>
                  <a:pt x="14622" y="12363"/>
                  <a:pt x="14821" y="12401"/>
                  <a:pt x="15010" y="12480"/>
                </a:cubicBezTo>
                <a:cubicBezTo>
                  <a:pt x="15584" y="12716"/>
                  <a:pt x="15955" y="13274"/>
                  <a:pt x="15955" y="13893"/>
                </a:cubicBezTo>
                <a:cubicBezTo>
                  <a:pt x="15955" y="14739"/>
                  <a:pt x="15270" y="15421"/>
                  <a:pt x="14424" y="15421"/>
                </a:cubicBezTo>
                <a:cubicBezTo>
                  <a:pt x="13805" y="15421"/>
                  <a:pt x="13250" y="15050"/>
                  <a:pt x="13011" y="14479"/>
                </a:cubicBezTo>
                <a:cubicBezTo>
                  <a:pt x="12776" y="13905"/>
                  <a:pt x="12905" y="13247"/>
                  <a:pt x="13343" y="12809"/>
                </a:cubicBezTo>
                <a:cubicBezTo>
                  <a:pt x="13636" y="12519"/>
                  <a:pt x="14027" y="12363"/>
                  <a:pt x="14425" y="12363"/>
                </a:cubicBezTo>
                <a:close/>
                <a:moveTo>
                  <a:pt x="2925" y="15050"/>
                </a:moveTo>
                <a:cubicBezTo>
                  <a:pt x="3122" y="15050"/>
                  <a:pt x="3322" y="15088"/>
                  <a:pt x="3512" y="15168"/>
                </a:cubicBezTo>
                <a:cubicBezTo>
                  <a:pt x="4083" y="15403"/>
                  <a:pt x="4454" y="15962"/>
                  <a:pt x="4454" y="16581"/>
                </a:cubicBezTo>
                <a:cubicBezTo>
                  <a:pt x="4454" y="17423"/>
                  <a:pt x="3769" y="18108"/>
                  <a:pt x="2926" y="18108"/>
                </a:cubicBezTo>
                <a:cubicBezTo>
                  <a:pt x="2307" y="18108"/>
                  <a:pt x="1749" y="17737"/>
                  <a:pt x="1513" y="17166"/>
                </a:cubicBezTo>
                <a:cubicBezTo>
                  <a:pt x="1275" y="16593"/>
                  <a:pt x="1407" y="15934"/>
                  <a:pt x="1845" y="15497"/>
                </a:cubicBezTo>
                <a:cubicBezTo>
                  <a:pt x="2136" y="15206"/>
                  <a:pt x="2527" y="15050"/>
                  <a:pt x="2925" y="15050"/>
                </a:cubicBezTo>
                <a:close/>
                <a:moveTo>
                  <a:pt x="16525" y="0"/>
                </a:moveTo>
                <a:cubicBezTo>
                  <a:pt x="16481" y="0"/>
                  <a:pt x="16437" y="5"/>
                  <a:pt x="16393" y="16"/>
                </a:cubicBezTo>
                <a:lnTo>
                  <a:pt x="4892" y="2703"/>
                </a:lnTo>
                <a:cubicBezTo>
                  <a:pt x="4635" y="2761"/>
                  <a:pt x="4454" y="2990"/>
                  <a:pt x="4454" y="3253"/>
                </a:cubicBezTo>
                <a:lnTo>
                  <a:pt x="4454" y="14404"/>
                </a:lnTo>
                <a:cubicBezTo>
                  <a:pt x="3994" y="14081"/>
                  <a:pt x="3459" y="13921"/>
                  <a:pt x="2926" y="13921"/>
                </a:cubicBezTo>
                <a:cubicBezTo>
                  <a:pt x="2299" y="13921"/>
                  <a:pt x="1673" y="14143"/>
                  <a:pt x="1175" y="14579"/>
                </a:cubicBezTo>
                <a:cubicBezTo>
                  <a:pt x="251" y="15388"/>
                  <a:pt x="0" y="16720"/>
                  <a:pt x="568" y="17810"/>
                </a:cubicBezTo>
                <a:cubicBezTo>
                  <a:pt x="1032" y="18704"/>
                  <a:pt x="1950" y="19242"/>
                  <a:pt x="2925" y="19242"/>
                </a:cubicBezTo>
                <a:cubicBezTo>
                  <a:pt x="3136" y="19242"/>
                  <a:pt x="3349" y="19217"/>
                  <a:pt x="3560" y="19165"/>
                </a:cubicBezTo>
                <a:cubicBezTo>
                  <a:pt x="4750" y="18872"/>
                  <a:pt x="5589" y="17807"/>
                  <a:pt x="5586" y="16581"/>
                </a:cubicBezTo>
                <a:lnTo>
                  <a:pt x="5586" y="7039"/>
                </a:lnTo>
                <a:lnTo>
                  <a:pt x="15955" y="4618"/>
                </a:lnTo>
                <a:lnTo>
                  <a:pt x="15955" y="11716"/>
                </a:lnTo>
                <a:cubicBezTo>
                  <a:pt x="15508" y="11399"/>
                  <a:pt x="14974" y="11230"/>
                  <a:pt x="14424" y="11230"/>
                </a:cubicBezTo>
                <a:cubicBezTo>
                  <a:pt x="13349" y="11230"/>
                  <a:pt x="12377" y="11879"/>
                  <a:pt x="11966" y="12873"/>
                </a:cubicBezTo>
                <a:cubicBezTo>
                  <a:pt x="11553" y="13869"/>
                  <a:pt x="11782" y="15014"/>
                  <a:pt x="12543" y="15774"/>
                </a:cubicBezTo>
                <a:cubicBezTo>
                  <a:pt x="13052" y="16283"/>
                  <a:pt x="13733" y="16555"/>
                  <a:pt x="14426" y="16555"/>
                </a:cubicBezTo>
                <a:cubicBezTo>
                  <a:pt x="14769" y="16555"/>
                  <a:pt x="15115" y="16488"/>
                  <a:pt x="15445" y="16351"/>
                </a:cubicBezTo>
                <a:cubicBezTo>
                  <a:pt x="16438" y="15941"/>
                  <a:pt x="17087" y="14968"/>
                  <a:pt x="17087" y="13893"/>
                </a:cubicBezTo>
                <a:lnTo>
                  <a:pt x="17087" y="565"/>
                </a:lnTo>
                <a:cubicBezTo>
                  <a:pt x="17087" y="246"/>
                  <a:pt x="16826" y="0"/>
                  <a:pt x="1652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526" name="Google Shape;4526;p36"/>
          <p:cNvGrpSpPr/>
          <p:nvPr/>
        </p:nvGrpSpPr>
        <p:grpSpPr>
          <a:xfrm>
            <a:off x="1748710" y="4002431"/>
            <a:ext cx="231303" cy="231315"/>
            <a:chOff x="1487200" y="2021475"/>
            <a:chExt cx="483125" cy="483150"/>
          </a:xfrm>
        </p:grpSpPr>
        <p:sp>
          <p:nvSpPr>
            <p:cNvPr id="4527" name="Google Shape;4527;p36"/>
            <p:cNvSpPr/>
            <p:nvPr/>
          </p:nvSpPr>
          <p:spPr>
            <a:xfrm>
              <a:off x="1487200" y="2021475"/>
              <a:ext cx="483125" cy="483150"/>
            </a:xfrm>
            <a:custGeom>
              <a:avLst/>
              <a:gdLst/>
              <a:ahLst/>
              <a:cxnLst/>
              <a:rect l="l" t="t" r="r" b="b"/>
              <a:pathLst>
                <a:path w="19325" h="19326" extrusionOk="0">
                  <a:moveTo>
                    <a:pt x="17628" y="1133"/>
                  </a:moveTo>
                  <a:cubicBezTo>
                    <a:pt x="17939" y="1133"/>
                    <a:pt x="18192" y="1386"/>
                    <a:pt x="18192" y="1701"/>
                  </a:cubicBezTo>
                  <a:lnTo>
                    <a:pt x="18192" y="14796"/>
                  </a:lnTo>
                  <a:lnTo>
                    <a:pt x="1132" y="14796"/>
                  </a:lnTo>
                  <a:lnTo>
                    <a:pt x="1132" y="1701"/>
                  </a:lnTo>
                  <a:cubicBezTo>
                    <a:pt x="1132" y="1386"/>
                    <a:pt x="1386" y="1133"/>
                    <a:pt x="1700" y="1133"/>
                  </a:cubicBezTo>
                  <a:close/>
                  <a:moveTo>
                    <a:pt x="18192" y="15928"/>
                  </a:moveTo>
                  <a:lnTo>
                    <a:pt x="18192" y="17628"/>
                  </a:lnTo>
                  <a:cubicBezTo>
                    <a:pt x="18192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1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157310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6833"/>
                  </a:moveTo>
                  <a:cubicBezTo>
                    <a:pt x="2201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2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3" y="6833"/>
                    <a:pt x="1697" y="6833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3" y="6036"/>
                    <a:pt x="0" y="6679"/>
                    <a:pt x="0" y="7398"/>
                  </a:cubicBezTo>
                  <a:cubicBezTo>
                    <a:pt x="0" y="8116"/>
                    <a:pt x="453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1" y="8760"/>
                    <a:pt x="3394" y="8116"/>
                    <a:pt x="3394" y="7398"/>
                  </a:cubicBezTo>
                  <a:cubicBezTo>
                    <a:pt x="3394" y="6679"/>
                    <a:pt x="2941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1686325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3436"/>
                  </a:moveTo>
                  <a:cubicBezTo>
                    <a:pt x="2011" y="3436"/>
                    <a:pt x="2262" y="3687"/>
                    <a:pt x="2262" y="4001"/>
                  </a:cubicBezTo>
                  <a:cubicBezTo>
                    <a:pt x="2262" y="4315"/>
                    <a:pt x="2011" y="4569"/>
                    <a:pt x="1697" y="4569"/>
                  </a:cubicBezTo>
                  <a:cubicBezTo>
                    <a:pt x="1383" y="4569"/>
                    <a:pt x="1133" y="4315"/>
                    <a:pt x="1133" y="4001"/>
                  </a:cubicBezTo>
                  <a:cubicBezTo>
                    <a:pt x="1133" y="3687"/>
                    <a:pt x="1383" y="3436"/>
                    <a:pt x="1697" y="3436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2401"/>
                  </a:lnTo>
                  <a:cubicBezTo>
                    <a:pt x="453" y="2639"/>
                    <a:pt x="0" y="3282"/>
                    <a:pt x="0" y="4001"/>
                  </a:cubicBezTo>
                  <a:cubicBezTo>
                    <a:pt x="0" y="4720"/>
                    <a:pt x="453" y="5363"/>
                    <a:pt x="1133" y="5601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5601"/>
                  </a:lnTo>
                  <a:cubicBezTo>
                    <a:pt x="2941" y="5363"/>
                    <a:pt x="3394" y="4720"/>
                    <a:pt x="3394" y="4001"/>
                  </a:cubicBezTo>
                  <a:cubicBezTo>
                    <a:pt x="3394" y="3282"/>
                    <a:pt x="2941" y="2639"/>
                    <a:pt x="2265" y="2401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179955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8" y="6833"/>
                  </a:moveTo>
                  <a:cubicBezTo>
                    <a:pt x="2202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3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4" y="6833"/>
                    <a:pt x="1698" y="6833"/>
                  </a:cubicBezTo>
                  <a:close/>
                  <a:moveTo>
                    <a:pt x="1698" y="0"/>
                  </a:moveTo>
                  <a:cubicBezTo>
                    <a:pt x="1384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4" y="6036"/>
                    <a:pt x="1" y="6679"/>
                    <a:pt x="1" y="7398"/>
                  </a:cubicBezTo>
                  <a:cubicBezTo>
                    <a:pt x="1" y="8116"/>
                    <a:pt x="454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4" y="11359"/>
                    <a:pt x="1698" y="11359"/>
                  </a:cubicBezTo>
                  <a:cubicBezTo>
                    <a:pt x="2012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2" y="8760"/>
                    <a:pt x="3394" y="8116"/>
                    <a:pt x="3394" y="7398"/>
                  </a:cubicBezTo>
                  <a:cubicBezTo>
                    <a:pt x="3394" y="6679"/>
                    <a:pt x="2942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2" y="0"/>
                    <a:pt x="16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31" name="Google Shape;4531;p36"/>
          <p:cNvGrpSpPr/>
          <p:nvPr/>
        </p:nvGrpSpPr>
        <p:grpSpPr>
          <a:xfrm>
            <a:off x="2030444" y="4016441"/>
            <a:ext cx="231303" cy="203295"/>
            <a:chOff x="2081650" y="2050750"/>
            <a:chExt cx="483125" cy="424625"/>
          </a:xfrm>
        </p:grpSpPr>
        <p:sp>
          <p:nvSpPr>
            <p:cNvPr id="4532" name="Google Shape;4532;p36"/>
            <p:cNvSpPr/>
            <p:nvPr/>
          </p:nvSpPr>
          <p:spPr>
            <a:xfrm>
              <a:off x="2081650" y="205075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5662" y="1402"/>
                  </a:moveTo>
                  <a:lnTo>
                    <a:pt x="5662" y="13770"/>
                  </a:lnTo>
                  <a:lnTo>
                    <a:pt x="1133" y="15581"/>
                  </a:lnTo>
                  <a:lnTo>
                    <a:pt x="1133" y="3214"/>
                  </a:lnTo>
                  <a:lnTo>
                    <a:pt x="5662" y="1402"/>
                  </a:lnTo>
                  <a:close/>
                  <a:moveTo>
                    <a:pt x="18192" y="1402"/>
                  </a:moveTo>
                  <a:lnTo>
                    <a:pt x="18192" y="13770"/>
                  </a:lnTo>
                  <a:lnTo>
                    <a:pt x="13663" y="15581"/>
                  </a:lnTo>
                  <a:lnTo>
                    <a:pt x="13663" y="3214"/>
                  </a:lnTo>
                  <a:lnTo>
                    <a:pt x="18192" y="1402"/>
                  </a:lnTo>
                  <a:close/>
                  <a:moveTo>
                    <a:pt x="6794" y="1348"/>
                  </a:moveTo>
                  <a:lnTo>
                    <a:pt x="12531" y="3241"/>
                  </a:lnTo>
                  <a:lnTo>
                    <a:pt x="12531" y="9464"/>
                  </a:lnTo>
                  <a:lnTo>
                    <a:pt x="12510" y="9461"/>
                  </a:lnTo>
                  <a:cubicBezTo>
                    <a:pt x="12205" y="9437"/>
                    <a:pt x="11903" y="9364"/>
                    <a:pt x="11619" y="9244"/>
                  </a:cubicBezTo>
                  <a:cubicBezTo>
                    <a:pt x="11548" y="9214"/>
                    <a:pt x="11474" y="9200"/>
                    <a:pt x="11401" y="9200"/>
                  </a:cubicBezTo>
                  <a:cubicBezTo>
                    <a:pt x="11181" y="9200"/>
                    <a:pt x="10970" y="9330"/>
                    <a:pt x="10879" y="9546"/>
                  </a:cubicBezTo>
                  <a:cubicBezTo>
                    <a:pt x="10759" y="9832"/>
                    <a:pt x="10891" y="10165"/>
                    <a:pt x="11178" y="10288"/>
                  </a:cubicBezTo>
                  <a:cubicBezTo>
                    <a:pt x="11574" y="10454"/>
                    <a:pt x="11994" y="10557"/>
                    <a:pt x="12422" y="10590"/>
                  </a:cubicBezTo>
                  <a:lnTo>
                    <a:pt x="12468" y="10590"/>
                  </a:lnTo>
                  <a:cubicBezTo>
                    <a:pt x="12489" y="10590"/>
                    <a:pt x="12510" y="10587"/>
                    <a:pt x="12531" y="10584"/>
                  </a:cubicBezTo>
                  <a:lnTo>
                    <a:pt x="12531" y="15633"/>
                  </a:lnTo>
                  <a:lnTo>
                    <a:pt x="6794" y="13746"/>
                  </a:lnTo>
                  <a:lnTo>
                    <a:pt x="6794" y="6774"/>
                  </a:lnTo>
                  <a:cubicBezTo>
                    <a:pt x="6951" y="6777"/>
                    <a:pt x="7105" y="6795"/>
                    <a:pt x="7259" y="6822"/>
                  </a:cubicBezTo>
                  <a:cubicBezTo>
                    <a:pt x="7295" y="6828"/>
                    <a:pt x="7331" y="6834"/>
                    <a:pt x="7368" y="6834"/>
                  </a:cubicBezTo>
                  <a:cubicBezTo>
                    <a:pt x="7658" y="6831"/>
                    <a:pt x="7902" y="6611"/>
                    <a:pt x="7929" y="6321"/>
                  </a:cubicBezTo>
                  <a:cubicBezTo>
                    <a:pt x="7957" y="6028"/>
                    <a:pt x="7760" y="5765"/>
                    <a:pt x="7473" y="5711"/>
                  </a:cubicBezTo>
                  <a:cubicBezTo>
                    <a:pt x="7250" y="5669"/>
                    <a:pt x="7020" y="5644"/>
                    <a:pt x="6794" y="5641"/>
                  </a:cubicBezTo>
                  <a:lnTo>
                    <a:pt x="6794" y="1348"/>
                  </a:lnTo>
                  <a:close/>
                  <a:moveTo>
                    <a:pt x="18757" y="0"/>
                  </a:moveTo>
                  <a:cubicBezTo>
                    <a:pt x="18687" y="0"/>
                    <a:pt x="18616" y="13"/>
                    <a:pt x="18549" y="40"/>
                  </a:cubicBezTo>
                  <a:lnTo>
                    <a:pt x="13077" y="2229"/>
                  </a:lnTo>
                  <a:lnTo>
                    <a:pt x="6405" y="28"/>
                  </a:lnTo>
                  <a:cubicBezTo>
                    <a:pt x="6395" y="25"/>
                    <a:pt x="6386" y="25"/>
                    <a:pt x="6380" y="22"/>
                  </a:cubicBezTo>
                  <a:cubicBezTo>
                    <a:pt x="6371" y="19"/>
                    <a:pt x="6359" y="16"/>
                    <a:pt x="6347" y="13"/>
                  </a:cubicBezTo>
                  <a:lnTo>
                    <a:pt x="6311" y="7"/>
                  </a:lnTo>
                  <a:cubicBezTo>
                    <a:pt x="6302" y="7"/>
                    <a:pt x="6290" y="4"/>
                    <a:pt x="6281" y="4"/>
                  </a:cubicBezTo>
                  <a:lnTo>
                    <a:pt x="6211" y="4"/>
                  </a:lnTo>
                  <a:cubicBezTo>
                    <a:pt x="6199" y="4"/>
                    <a:pt x="6187" y="4"/>
                    <a:pt x="6172" y="7"/>
                  </a:cubicBezTo>
                  <a:cubicBezTo>
                    <a:pt x="6166" y="9"/>
                    <a:pt x="6161" y="9"/>
                    <a:pt x="6157" y="9"/>
                  </a:cubicBezTo>
                  <a:cubicBezTo>
                    <a:pt x="6152" y="9"/>
                    <a:pt x="6148" y="9"/>
                    <a:pt x="6142" y="10"/>
                  </a:cubicBezTo>
                  <a:cubicBezTo>
                    <a:pt x="6133" y="13"/>
                    <a:pt x="6118" y="13"/>
                    <a:pt x="6106" y="16"/>
                  </a:cubicBezTo>
                  <a:lnTo>
                    <a:pt x="6075" y="22"/>
                  </a:lnTo>
                  <a:cubicBezTo>
                    <a:pt x="6063" y="28"/>
                    <a:pt x="6048" y="31"/>
                    <a:pt x="6036" y="37"/>
                  </a:cubicBezTo>
                  <a:cubicBezTo>
                    <a:pt x="6027" y="40"/>
                    <a:pt x="6021" y="40"/>
                    <a:pt x="6015" y="43"/>
                  </a:cubicBezTo>
                  <a:lnTo>
                    <a:pt x="354" y="2308"/>
                  </a:lnTo>
                  <a:cubicBezTo>
                    <a:pt x="139" y="2396"/>
                    <a:pt x="0" y="2601"/>
                    <a:pt x="0" y="2830"/>
                  </a:cubicBezTo>
                  <a:lnTo>
                    <a:pt x="0" y="16418"/>
                  </a:lnTo>
                  <a:cubicBezTo>
                    <a:pt x="0" y="16744"/>
                    <a:pt x="267" y="16984"/>
                    <a:pt x="566" y="16984"/>
                  </a:cubicBezTo>
                  <a:cubicBezTo>
                    <a:pt x="635" y="16984"/>
                    <a:pt x="706" y="16971"/>
                    <a:pt x="776" y="16943"/>
                  </a:cubicBezTo>
                  <a:lnTo>
                    <a:pt x="6248" y="14754"/>
                  </a:lnTo>
                  <a:lnTo>
                    <a:pt x="12917" y="16952"/>
                  </a:lnTo>
                  <a:cubicBezTo>
                    <a:pt x="12933" y="16958"/>
                    <a:pt x="12951" y="16964"/>
                    <a:pt x="12966" y="16967"/>
                  </a:cubicBezTo>
                  <a:cubicBezTo>
                    <a:pt x="13008" y="16976"/>
                    <a:pt x="13050" y="16983"/>
                    <a:pt x="13096" y="16983"/>
                  </a:cubicBezTo>
                  <a:lnTo>
                    <a:pt x="13099" y="16983"/>
                  </a:lnTo>
                  <a:cubicBezTo>
                    <a:pt x="13156" y="16983"/>
                    <a:pt x="13213" y="16973"/>
                    <a:pt x="13271" y="16955"/>
                  </a:cubicBezTo>
                  <a:cubicBezTo>
                    <a:pt x="13283" y="16952"/>
                    <a:pt x="13295" y="16946"/>
                    <a:pt x="13307" y="16940"/>
                  </a:cubicBezTo>
                  <a:lnTo>
                    <a:pt x="18965" y="14676"/>
                  </a:lnTo>
                  <a:cubicBezTo>
                    <a:pt x="19183" y="14591"/>
                    <a:pt x="19325" y="14386"/>
                    <a:pt x="19325" y="14153"/>
                  </a:cubicBezTo>
                  <a:lnTo>
                    <a:pt x="19325" y="566"/>
                  </a:lnTo>
                  <a:cubicBezTo>
                    <a:pt x="19325" y="379"/>
                    <a:pt x="19231" y="203"/>
                    <a:pt x="19077" y="98"/>
                  </a:cubicBezTo>
                  <a:cubicBezTo>
                    <a:pt x="18981" y="33"/>
                    <a:pt x="18869" y="0"/>
                    <a:pt x="18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2136375" y="2292025"/>
              <a:ext cx="36400" cy="41975"/>
            </a:xfrm>
            <a:custGeom>
              <a:avLst/>
              <a:gdLst/>
              <a:ahLst/>
              <a:cxnLst/>
              <a:rect l="l" t="t" r="r" b="b"/>
              <a:pathLst>
                <a:path w="1456" h="1679" extrusionOk="0">
                  <a:moveTo>
                    <a:pt x="820" y="1"/>
                  </a:moveTo>
                  <a:cubicBezTo>
                    <a:pt x="583" y="1"/>
                    <a:pt x="361" y="151"/>
                    <a:pt x="284" y="390"/>
                  </a:cubicBezTo>
                  <a:lnTo>
                    <a:pt x="103" y="927"/>
                  </a:lnTo>
                  <a:cubicBezTo>
                    <a:pt x="0" y="1223"/>
                    <a:pt x="160" y="1549"/>
                    <a:pt x="459" y="1649"/>
                  </a:cubicBezTo>
                  <a:cubicBezTo>
                    <a:pt x="519" y="1669"/>
                    <a:pt x="579" y="1678"/>
                    <a:pt x="639" y="1678"/>
                  </a:cubicBezTo>
                  <a:cubicBezTo>
                    <a:pt x="878" y="1678"/>
                    <a:pt x="1101" y="1525"/>
                    <a:pt x="1178" y="1284"/>
                  </a:cubicBezTo>
                  <a:lnTo>
                    <a:pt x="1356" y="746"/>
                  </a:lnTo>
                  <a:cubicBezTo>
                    <a:pt x="1456" y="450"/>
                    <a:pt x="1296" y="130"/>
                    <a:pt x="1000" y="30"/>
                  </a:cubicBezTo>
                  <a:cubicBezTo>
                    <a:pt x="940" y="10"/>
                    <a:pt x="880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2296850" y="2220800"/>
              <a:ext cx="46075" cy="51650"/>
            </a:xfrm>
            <a:custGeom>
              <a:avLst/>
              <a:gdLst/>
              <a:ahLst/>
              <a:cxnLst/>
              <a:rect l="l" t="t" r="r" b="b"/>
              <a:pathLst>
                <a:path w="1843" h="2066" extrusionOk="0">
                  <a:moveTo>
                    <a:pt x="634" y="1"/>
                  </a:moveTo>
                  <a:cubicBezTo>
                    <a:pt x="506" y="1"/>
                    <a:pt x="378" y="44"/>
                    <a:pt x="272" y="132"/>
                  </a:cubicBezTo>
                  <a:cubicBezTo>
                    <a:pt x="37" y="331"/>
                    <a:pt x="1" y="681"/>
                    <a:pt x="194" y="920"/>
                  </a:cubicBezTo>
                  <a:cubicBezTo>
                    <a:pt x="354" y="1113"/>
                    <a:pt x="487" y="1327"/>
                    <a:pt x="593" y="1557"/>
                  </a:cubicBezTo>
                  <a:cubicBezTo>
                    <a:pt x="626" y="1626"/>
                    <a:pt x="662" y="1696"/>
                    <a:pt x="698" y="1765"/>
                  </a:cubicBezTo>
                  <a:cubicBezTo>
                    <a:pt x="798" y="1957"/>
                    <a:pt x="993" y="2065"/>
                    <a:pt x="1195" y="2065"/>
                  </a:cubicBezTo>
                  <a:cubicBezTo>
                    <a:pt x="1285" y="2065"/>
                    <a:pt x="1377" y="2044"/>
                    <a:pt x="1462" y="1998"/>
                  </a:cubicBezTo>
                  <a:cubicBezTo>
                    <a:pt x="1740" y="1853"/>
                    <a:pt x="1843" y="1509"/>
                    <a:pt x="1698" y="1234"/>
                  </a:cubicBezTo>
                  <a:cubicBezTo>
                    <a:pt x="1670" y="1183"/>
                    <a:pt x="1643" y="1131"/>
                    <a:pt x="1622" y="1083"/>
                  </a:cubicBezTo>
                  <a:cubicBezTo>
                    <a:pt x="1474" y="763"/>
                    <a:pt x="1287" y="464"/>
                    <a:pt x="1061" y="195"/>
                  </a:cubicBezTo>
                  <a:cubicBezTo>
                    <a:pt x="949" y="67"/>
                    <a:pt x="792" y="1"/>
                    <a:pt x="6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2158650" y="2216775"/>
              <a:ext cx="47275" cy="51425"/>
            </a:xfrm>
            <a:custGeom>
              <a:avLst/>
              <a:gdLst/>
              <a:ahLst/>
              <a:cxnLst/>
              <a:rect l="l" t="t" r="r" b="b"/>
              <a:pathLst>
                <a:path w="1891" h="2057" extrusionOk="0">
                  <a:moveTo>
                    <a:pt x="1264" y="1"/>
                  </a:moveTo>
                  <a:cubicBezTo>
                    <a:pt x="1109" y="1"/>
                    <a:pt x="955" y="63"/>
                    <a:pt x="843" y="187"/>
                  </a:cubicBezTo>
                  <a:lnTo>
                    <a:pt x="846" y="184"/>
                  </a:lnTo>
                  <a:lnTo>
                    <a:pt x="846" y="184"/>
                  </a:lnTo>
                  <a:cubicBezTo>
                    <a:pt x="547" y="498"/>
                    <a:pt x="305" y="860"/>
                    <a:pt x="130" y="1256"/>
                  </a:cubicBezTo>
                  <a:cubicBezTo>
                    <a:pt x="0" y="1543"/>
                    <a:pt x="127" y="1878"/>
                    <a:pt x="414" y="2005"/>
                  </a:cubicBezTo>
                  <a:cubicBezTo>
                    <a:pt x="486" y="2038"/>
                    <a:pt x="565" y="2056"/>
                    <a:pt x="643" y="2056"/>
                  </a:cubicBezTo>
                  <a:cubicBezTo>
                    <a:pt x="867" y="2056"/>
                    <a:pt x="1069" y="1923"/>
                    <a:pt x="1163" y="1721"/>
                  </a:cubicBezTo>
                  <a:cubicBezTo>
                    <a:pt x="1286" y="1443"/>
                    <a:pt x="1455" y="1187"/>
                    <a:pt x="1664" y="966"/>
                  </a:cubicBezTo>
                  <a:cubicBezTo>
                    <a:pt x="1890" y="740"/>
                    <a:pt x="1884" y="374"/>
                    <a:pt x="1655" y="157"/>
                  </a:cubicBezTo>
                  <a:cubicBezTo>
                    <a:pt x="1544" y="52"/>
                    <a:pt x="1404" y="1"/>
                    <a:pt x="12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2426475" y="2255725"/>
              <a:ext cx="55875" cy="46900"/>
            </a:xfrm>
            <a:custGeom>
              <a:avLst/>
              <a:gdLst/>
              <a:ahLst/>
              <a:cxnLst/>
              <a:rect l="l" t="t" r="r" b="b"/>
              <a:pathLst>
                <a:path w="2235" h="1876" extrusionOk="0">
                  <a:moveTo>
                    <a:pt x="1592" y="1"/>
                  </a:moveTo>
                  <a:cubicBezTo>
                    <a:pt x="1423" y="1"/>
                    <a:pt x="1257" y="76"/>
                    <a:pt x="1144" y="220"/>
                  </a:cubicBezTo>
                  <a:cubicBezTo>
                    <a:pt x="960" y="462"/>
                    <a:pt x="734" y="667"/>
                    <a:pt x="477" y="830"/>
                  </a:cubicBezTo>
                  <a:cubicBezTo>
                    <a:pt x="0" y="1135"/>
                    <a:pt x="218" y="1875"/>
                    <a:pt x="782" y="1875"/>
                  </a:cubicBezTo>
                  <a:cubicBezTo>
                    <a:pt x="891" y="1875"/>
                    <a:pt x="997" y="1845"/>
                    <a:pt x="1087" y="1784"/>
                  </a:cubicBezTo>
                  <a:cubicBezTo>
                    <a:pt x="1452" y="1552"/>
                    <a:pt x="1776" y="1256"/>
                    <a:pt x="2041" y="912"/>
                  </a:cubicBezTo>
                  <a:cubicBezTo>
                    <a:pt x="2234" y="667"/>
                    <a:pt x="2186" y="311"/>
                    <a:pt x="1939" y="121"/>
                  </a:cubicBezTo>
                  <a:cubicBezTo>
                    <a:pt x="1835" y="40"/>
                    <a:pt x="1713" y="1"/>
                    <a:pt x="15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37" name="Google Shape;4537;p36"/>
            <p:cNvSpPr/>
            <p:nvPr/>
          </p:nvSpPr>
          <p:spPr>
            <a:xfrm>
              <a:off x="2473050" y="2192325"/>
              <a:ext cx="37000" cy="41500"/>
            </a:xfrm>
            <a:custGeom>
              <a:avLst/>
              <a:gdLst/>
              <a:ahLst/>
              <a:cxnLst/>
              <a:rect l="l" t="t" r="r" b="b"/>
              <a:pathLst>
                <a:path w="1480" h="1660" extrusionOk="0">
                  <a:moveTo>
                    <a:pt x="838" y="0"/>
                  </a:moveTo>
                  <a:cubicBezTo>
                    <a:pt x="609" y="0"/>
                    <a:pt x="393" y="140"/>
                    <a:pt x="308" y="368"/>
                  </a:cubicBezTo>
                  <a:lnTo>
                    <a:pt x="109" y="896"/>
                  </a:lnTo>
                  <a:cubicBezTo>
                    <a:pt x="0" y="1189"/>
                    <a:pt x="148" y="1515"/>
                    <a:pt x="441" y="1624"/>
                  </a:cubicBezTo>
                  <a:cubicBezTo>
                    <a:pt x="506" y="1648"/>
                    <a:pt x="573" y="1660"/>
                    <a:pt x="639" y="1660"/>
                  </a:cubicBezTo>
                  <a:cubicBezTo>
                    <a:pt x="868" y="1660"/>
                    <a:pt x="1084" y="1520"/>
                    <a:pt x="1169" y="1292"/>
                  </a:cubicBezTo>
                  <a:lnTo>
                    <a:pt x="1368" y="764"/>
                  </a:lnTo>
                  <a:cubicBezTo>
                    <a:pt x="1480" y="471"/>
                    <a:pt x="1329" y="145"/>
                    <a:pt x="1036" y="36"/>
                  </a:cubicBezTo>
                  <a:cubicBezTo>
                    <a:pt x="971" y="12"/>
                    <a:pt x="904" y="0"/>
                    <a:pt x="8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38" name="Google Shape;4538;p36"/>
          <p:cNvGrpSpPr/>
          <p:nvPr/>
        </p:nvGrpSpPr>
        <p:grpSpPr>
          <a:xfrm>
            <a:off x="2321425" y="4032300"/>
            <a:ext cx="231303" cy="171577"/>
            <a:chOff x="2676100" y="2083800"/>
            <a:chExt cx="483125" cy="358375"/>
          </a:xfrm>
        </p:grpSpPr>
        <p:sp>
          <p:nvSpPr>
            <p:cNvPr id="4539" name="Google Shape;4539;p36"/>
            <p:cNvSpPr/>
            <p:nvPr/>
          </p:nvSpPr>
          <p:spPr>
            <a:xfrm>
              <a:off x="2676100" y="2083800"/>
              <a:ext cx="483125" cy="358375"/>
            </a:xfrm>
            <a:custGeom>
              <a:avLst/>
              <a:gdLst/>
              <a:ahLst/>
              <a:cxnLst/>
              <a:rect l="l" t="t" r="r" b="b"/>
              <a:pathLst>
                <a:path w="19325" h="14335" extrusionOk="0">
                  <a:moveTo>
                    <a:pt x="1932" y="6375"/>
                  </a:moveTo>
                  <a:cubicBezTo>
                    <a:pt x="2126" y="6375"/>
                    <a:pt x="2324" y="6447"/>
                    <a:pt x="2485" y="6608"/>
                  </a:cubicBezTo>
                  <a:cubicBezTo>
                    <a:pt x="2984" y="7109"/>
                    <a:pt x="2630" y="7964"/>
                    <a:pt x="1927" y="7964"/>
                  </a:cubicBezTo>
                  <a:cubicBezTo>
                    <a:pt x="1489" y="7964"/>
                    <a:pt x="1133" y="7608"/>
                    <a:pt x="1133" y="7170"/>
                  </a:cubicBezTo>
                  <a:cubicBezTo>
                    <a:pt x="1133" y="6692"/>
                    <a:pt x="1524" y="6375"/>
                    <a:pt x="1932" y="6375"/>
                  </a:cubicBezTo>
                  <a:close/>
                  <a:moveTo>
                    <a:pt x="17401" y="6379"/>
                  </a:moveTo>
                  <a:cubicBezTo>
                    <a:pt x="17836" y="6379"/>
                    <a:pt x="18193" y="6732"/>
                    <a:pt x="18193" y="7170"/>
                  </a:cubicBezTo>
                  <a:cubicBezTo>
                    <a:pt x="18193" y="7648"/>
                    <a:pt x="17801" y="7964"/>
                    <a:pt x="17394" y="7964"/>
                  </a:cubicBezTo>
                  <a:cubicBezTo>
                    <a:pt x="17199" y="7964"/>
                    <a:pt x="17001" y="7892"/>
                    <a:pt x="16840" y="7731"/>
                  </a:cubicBezTo>
                  <a:cubicBezTo>
                    <a:pt x="16342" y="7230"/>
                    <a:pt x="16695" y="6379"/>
                    <a:pt x="17401" y="6379"/>
                  </a:cubicBezTo>
                  <a:close/>
                  <a:moveTo>
                    <a:pt x="9669" y="1276"/>
                  </a:moveTo>
                  <a:lnTo>
                    <a:pt x="14542" y="4851"/>
                  </a:lnTo>
                  <a:cubicBezTo>
                    <a:pt x="14642" y="4924"/>
                    <a:pt x="14760" y="4960"/>
                    <a:pt x="14877" y="4960"/>
                  </a:cubicBezTo>
                  <a:cubicBezTo>
                    <a:pt x="15021" y="4960"/>
                    <a:pt x="15164" y="4905"/>
                    <a:pt x="15273" y="4797"/>
                  </a:cubicBezTo>
                  <a:lnTo>
                    <a:pt x="18193" y="1925"/>
                  </a:lnTo>
                  <a:lnTo>
                    <a:pt x="18193" y="5419"/>
                  </a:lnTo>
                  <a:cubicBezTo>
                    <a:pt x="17930" y="5300"/>
                    <a:pt x="17661" y="5245"/>
                    <a:pt x="17398" y="5245"/>
                  </a:cubicBezTo>
                  <a:cubicBezTo>
                    <a:pt x="16385" y="5245"/>
                    <a:pt x="15475" y="6060"/>
                    <a:pt x="15475" y="7173"/>
                  </a:cubicBezTo>
                  <a:cubicBezTo>
                    <a:pt x="15475" y="8283"/>
                    <a:pt x="16385" y="9098"/>
                    <a:pt x="17398" y="9098"/>
                  </a:cubicBezTo>
                  <a:cubicBezTo>
                    <a:pt x="17660" y="9098"/>
                    <a:pt x="17930" y="9043"/>
                    <a:pt x="18193" y="8924"/>
                  </a:cubicBezTo>
                  <a:lnTo>
                    <a:pt x="18193" y="10878"/>
                  </a:lnTo>
                  <a:lnTo>
                    <a:pt x="1133" y="10878"/>
                  </a:lnTo>
                  <a:lnTo>
                    <a:pt x="1133" y="8924"/>
                  </a:lnTo>
                  <a:cubicBezTo>
                    <a:pt x="1395" y="9043"/>
                    <a:pt x="1665" y="9098"/>
                    <a:pt x="1928" y="9098"/>
                  </a:cubicBezTo>
                  <a:cubicBezTo>
                    <a:pt x="2940" y="9098"/>
                    <a:pt x="3850" y="8283"/>
                    <a:pt x="3850" y="7173"/>
                  </a:cubicBezTo>
                  <a:cubicBezTo>
                    <a:pt x="3850" y="6060"/>
                    <a:pt x="2940" y="5245"/>
                    <a:pt x="1927" y="5245"/>
                  </a:cubicBezTo>
                  <a:cubicBezTo>
                    <a:pt x="1665" y="5245"/>
                    <a:pt x="1395" y="5300"/>
                    <a:pt x="1133" y="5419"/>
                  </a:cubicBezTo>
                  <a:lnTo>
                    <a:pt x="1133" y="1883"/>
                  </a:lnTo>
                  <a:lnTo>
                    <a:pt x="4240" y="4806"/>
                  </a:lnTo>
                  <a:cubicBezTo>
                    <a:pt x="4349" y="4908"/>
                    <a:pt x="4488" y="4960"/>
                    <a:pt x="4628" y="4960"/>
                  </a:cubicBezTo>
                  <a:cubicBezTo>
                    <a:pt x="4748" y="4960"/>
                    <a:pt x="4869" y="4922"/>
                    <a:pt x="4970" y="4845"/>
                  </a:cubicBezTo>
                  <a:lnTo>
                    <a:pt x="9669" y="1276"/>
                  </a:lnTo>
                  <a:close/>
                  <a:moveTo>
                    <a:pt x="18193" y="12007"/>
                  </a:moveTo>
                  <a:lnTo>
                    <a:pt x="18193" y="13203"/>
                  </a:lnTo>
                  <a:lnTo>
                    <a:pt x="1133" y="13206"/>
                  </a:lnTo>
                  <a:lnTo>
                    <a:pt x="1133" y="12007"/>
                  </a:lnTo>
                  <a:close/>
                  <a:moveTo>
                    <a:pt x="570" y="0"/>
                  </a:moveTo>
                  <a:cubicBezTo>
                    <a:pt x="278" y="0"/>
                    <a:pt x="0" y="228"/>
                    <a:pt x="0" y="569"/>
                  </a:cubicBezTo>
                  <a:lnTo>
                    <a:pt x="0" y="13770"/>
                  </a:lnTo>
                  <a:cubicBezTo>
                    <a:pt x="0" y="14081"/>
                    <a:pt x="254" y="14335"/>
                    <a:pt x="565" y="14335"/>
                  </a:cubicBezTo>
                  <a:lnTo>
                    <a:pt x="18760" y="14335"/>
                  </a:lnTo>
                  <a:cubicBezTo>
                    <a:pt x="19071" y="14335"/>
                    <a:pt x="19325" y="14081"/>
                    <a:pt x="19325" y="13770"/>
                  </a:cubicBezTo>
                  <a:lnTo>
                    <a:pt x="19325" y="569"/>
                  </a:lnTo>
                  <a:cubicBezTo>
                    <a:pt x="19325" y="343"/>
                    <a:pt x="19189" y="134"/>
                    <a:pt x="18978" y="47"/>
                  </a:cubicBezTo>
                  <a:cubicBezTo>
                    <a:pt x="18907" y="18"/>
                    <a:pt x="18832" y="3"/>
                    <a:pt x="18758" y="3"/>
                  </a:cubicBezTo>
                  <a:cubicBezTo>
                    <a:pt x="18613" y="3"/>
                    <a:pt x="18470" y="59"/>
                    <a:pt x="18362" y="168"/>
                  </a:cubicBezTo>
                  <a:lnTo>
                    <a:pt x="14823" y="3652"/>
                  </a:lnTo>
                  <a:lnTo>
                    <a:pt x="9998" y="113"/>
                  </a:lnTo>
                  <a:cubicBezTo>
                    <a:pt x="9898" y="39"/>
                    <a:pt x="9780" y="2"/>
                    <a:pt x="9662" y="2"/>
                  </a:cubicBezTo>
                  <a:cubicBezTo>
                    <a:pt x="9542" y="2"/>
                    <a:pt x="9422" y="40"/>
                    <a:pt x="9321" y="116"/>
                  </a:cubicBezTo>
                  <a:lnTo>
                    <a:pt x="4668" y="3652"/>
                  </a:lnTo>
                  <a:lnTo>
                    <a:pt x="955" y="156"/>
                  </a:lnTo>
                  <a:cubicBezTo>
                    <a:pt x="840" y="48"/>
                    <a:pt x="704" y="0"/>
                    <a:pt x="5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40" name="Google Shape;4540;p36"/>
            <p:cNvSpPr/>
            <p:nvPr/>
          </p:nvSpPr>
          <p:spPr>
            <a:xfrm>
              <a:off x="2869575" y="2214900"/>
              <a:ext cx="100050" cy="96325"/>
            </a:xfrm>
            <a:custGeom>
              <a:avLst/>
              <a:gdLst/>
              <a:ahLst/>
              <a:cxnLst/>
              <a:rect l="l" t="t" r="r" b="b"/>
              <a:pathLst>
                <a:path w="4002" h="3853" extrusionOk="0">
                  <a:moveTo>
                    <a:pt x="1924" y="1135"/>
                  </a:moveTo>
                  <a:cubicBezTo>
                    <a:pt x="2630" y="1135"/>
                    <a:pt x="2983" y="1986"/>
                    <a:pt x="2485" y="2487"/>
                  </a:cubicBezTo>
                  <a:cubicBezTo>
                    <a:pt x="2323" y="2648"/>
                    <a:pt x="2125" y="2720"/>
                    <a:pt x="1930" y="2720"/>
                  </a:cubicBezTo>
                  <a:cubicBezTo>
                    <a:pt x="1523" y="2720"/>
                    <a:pt x="1133" y="2404"/>
                    <a:pt x="1133" y="1926"/>
                  </a:cubicBezTo>
                  <a:cubicBezTo>
                    <a:pt x="1133" y="1488"/>
                    <a:pt x="1486" y="1135"/>
                    <a:pt x="1924" y="1135"/>
                  </a:cubicBezTo>
                  <a:close/>
                  <a:moveTo>
                    <a:pt x="1922" y="0"/>
                  </a:moveTo>
                  <a:cubicBezTo>
                    <a:pt x="1675" y="0"/>
                    <a:pt x="1425" y="48"/>
                    <a:pt x="1187" y="147"/>
                  </a:cubicBezTo>
                  <a:cubicBezTo>
                    <a:pt x="468" y="446"/>
                    <a:pt x="0" y="1147"/>
                    <a:pt x="0" y="1926"/>
                  </a:cubicBezTo>
                  <a:cubicBezTo>
                    <a:pt x="0" y="2989"/>
                    <a:pt x="861" y="3849"/>
                    <a:pt x="1924" y="3852"/>
                  </a:cubicBezTo>
                  <a:cubicBezTo>
                    <a:pt x="2703" y="3852"/>
                    <a:pt x="3403" y="3381"/>
                    <a:pt x="3702" y="2663"/>
                  </a:cubicBezTo>
                  <a:cubicBezTo>
                    <a:pt x="4001" y="1944"/>
                    <a:pt x="3835" y="1117"/>
                    <a:pt x="3285" y="564"/>
                  </a:cubicBezTo>
                  <a:cubicBezTo>
                    <a:pt x="2916" y="196"/>
                    <a:pt x="2423" y="0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41" name="Google Shape;4541;p36"/>
          <p:cNvGrpSpPr/>
          <p:nvPr/>
        </p:nvGrpSpPr>
        <p:grpSpPr>
          <a:xfrm>
            <a:off x="2610760" y="4009211"/>
            <a:ext cx="220028" cy="217754"/>
            <a:chOff x="3282325" y="2035675"/>
            <a:chExt cx="459575" cy="454825"/>
          </a:xfrm>
        </p:grpSpPr>
        <p:sp>
          <p:nvSpPr>
            <p:cNvPr id="4542" name="Google Shape;4542;p36"/>
            <p:cNvSpPr/>
            <p:nvPr/>
          </p:nvSpPr>
          <p:spPr>
            <a:xfrm>
              <a:off x="3337050" y="2234125"/>
              <a:ext cx="85925" cy="206325"/>
            </a:xfrm>
            <a:custGeom>
              <a:avLst/>
              <a:gdLst/>
              <a:ahLst/>
              <a:cxnLst/>
              <a:rect l="l" t="t" r="r" b="b"/>
              <a:pathLst>
                <a:path w="3437" h="8253" extrusionOk="0">
                  <a:moveTo>
                    <a:pt x="2305" y="1133"/>
                  </a:moveTo>
                  <a:lnTo>
                    <a:pt x="2305" y="7120"/>
                  </a:lnTo>
                  <a:lnTo>
                    <a:pt x="1133" y="7120"/>
                  </a:lnTo>
                  <a:lnTo>
                    <a:pt x="1133" y="1133"/>
                  </a:lnTo>
                  <a:close/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lnTo>
                    <a:pt x="1" y="7688"/>
                  </a:lnTo>
                  <a:cubicBezTo>
                    <a:pt x="1" y="7999"/>
                    <a:pt x="254" y="8253"/>
                    <a:pt x="568" y="8253"/>
                  </a:cubicBezTo>
                  <a:lnTo>
                    <a:pt x="2869" y="8253"/>
                  </a:lnTo>
                  <a:cubicBezTo>
                    <a:pt x="3183" y="8253"/>
                    <a:pt x="3437" y="7999"/>
                    <a:pt x="3437" y="7688"/>
                  </a:cubicBezTo>
                  <a:lnTo>
                    <a:pt x="3437" y="568"/>
                  </a:lnTo>
                  <a:cubicBezTo>
                    <a:pt x="3437" y="254"/>
                    <a:pt x="3183" y="0"/>
                    <a:pt x="28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43" name="Google Shape;4543;p36"/>
            <p:cNvSpPr/>
            <p:nvPr/>
          </p:nvSpPr>
          <p:spPr>
            <a:xfrm>
              <a:off x="3451275" y="2175475"/>
              <a:ext cx="84925" cy="264975"/>
            </a:xfrm>
            <a:custGeom>
              <a:avLst/>
              <a:gdLst/>
              <a:ahLst/>
              <a:cxnLst/>
              <a:rect l="l" t="t" r="r" b="b"/>
              <a:pathLst>
                <a:path w="3397" h="10599" extrusionOk="0">
                  <a:moveTo>
                    <a:pt x="2265" y="1133"/>
                  </a:moveTo>
                  <a:lnTo>
                    <a:pt x="2265" y="9466"/>
                  </a:lnTo>
                  <a:lnTo>
                    <a:pt x="1132" y="9466"/>
                  </a:lnTo>
                  <a:lnTo>
                    <a:pt x="1132" y="1133"/>
                  </a:lnTo>
                  <a:close/>
                  <a:moveTo>
                    <a:pt x="565" y="0"/>
                  </a:moveTo>
                  <a:cubicBezTo>
                    <a:pt x="254" y="0"/>
                    <a:pt x="0" y="254"/>
                    <a:pt x="0" y="565"/>
                  </a:cubicBezTo>
                  <a:lnTo>
                    <a:pt x="0" y="10034"/>
                  </a:lnTo>
                  <a:cubicBezTo>
                    <a:pt x="0" y="10345"/>
                    <a:pt x="254" y="10599"/>
                    <a:pt x="565" y="10599"/>
                  </a:cubicBezTo>
                  <a:lnTo>
                    <a:pt x="2829" y="10599"/>
                  </a:lnTo>
                  <a:cubicBezTo>
                    <a:pt x="3143" y="10599"/>
                    <a:pt x="3397" y="10345"/>
                    <a:pt x="3397" y="10034"/>
                  </a:cubicBezTo>
                  <a:lnTo>
                    <a:pt x="3397" y="565"/>
                  </a:lnTo>
                  <a:cubicBezTo>
                    <a:pt x="3397" y="254"/>
                    <a:pt x="3143" y="0"/>
                    <a:pt x="2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44" name="Google Shape;4544;p36"/>
            <p:cNvSpPr/>
            <p:nvPr/>
          </p:nvSpPr>
          <p:spPr>
            <a:xfrm>
              <a:off x="3564500" y="2116825"/>
              <a:ext cx="84950" cy="323625"/>
            </a:xfrm>
            <a:custGeom>
              <a:avLst/>
              <a:gdLst/>
              <a:ahLst/>
              <a:cxnLst/>
              <a:rect l="l" t="t" r="r" b="b"/>
              <a:pathLst>
                <a:path w="3398" h="12945" extrusionOk="0">
                  <a:moveTo>
                    <a:pt x="2265" y="1132"/>
                  </a:moveTo>
                  <a:lnTo>
                    <a:pt x="2265" y="11812"/>
                  </a:lnTo>
                  <a:lnTo>
                    <a:pt x="1133" y="11812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12380"/>
                  </a:lnTo>
                  <a:cubicBezTo>
                    <a:pt x="0" y="12691"/>
                    <a:pt x="254" y="12945"/>
                    <a:pt x="565" y="12945"/>
                  </a:cubicBezTo>
                  <a:lnTo>
                    <a:pt x="2829" y="12945"/>
                  </a:lnTo>
                  <a:cubicBezTo>
                    <a:pt x="3144" y="12945"/>
                    <a:pt x="3397" y="12691"/>
                    <a:pt x="3397" y="12380"/>
                  </a:cubicBezTo>
                  <a:lnTo>
                    <a:pt x="3397" y="565"/>
                  </a:lnTo>
                  <a:cubicBezTo>
                    <a:pt x="3397" y="251"/>
                    <a:pt x="3144" y="0"/>
                    <a:pt x="2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45" name="Google Shape;4545;p36"/>
            <p:cNvSpPr/>
            <p:nvPr/>
          </p:nvSpPr>
          <p:spPr>
            <a:xfrm>
              <a:off x="3282325" y="2035675"/>
              <a:ext cx="459575" cy="454825"/>
            </a:xfrm>
            <a:custGeom>
              <a:avLst/>
              <a:gdLst/>
              <a:ahLst/>
              <a:cxnLst/>
              <a:rect l="l" t="t" r="r" b="b"/>
              <a:pathLst>
                <a:path w="18383" h="18193" extrusionOk="0">
                  <a:moveTo>
                    <a:pt x="568" y="0"/>
                  </a:moveTo>
                  <a:cubicBezTo>
                    <a:pt x="254" y="0"/>
                    <a:pt x="1" y="251"/>
                    <a:pt x="1" y="565"/>
                  </a:cubicBezTo>
                  <a:lnTo>
                    <a:pt x="1" y="17625"/>
                  </a:lnTo>
                  <a:cubicBezTo>
                    <a:pt x="1" y="17939"/>
                    <a:pt x="254" y="18192"/>
                    <a:pt x="568" y="18192"/>
                  </a:cubicBezTo>
                  <a:lnTo>
                    <a:pt x="17815" y="18192"/>
                  </a:lnTo>
                  <a:cubicBezTo>
                    <a:pt x="18129" y="18192"/>
                    <a:pt x="18383" y="17939"/>
                    <a:pt x="18383" y="17625"/>
                  </a:cubicBezTo>
                  <a:cubicBezTo>
                    <a:pt x="18383" y="17311"/>
                    <a:pt x="18129" y="17060"/>
                    <a:pt x="17815" y="17060"/>
                  </a:cubicBezTo>
                  <a:lnTo>
                    <a:pt x="1133" y="17060"/>
                  </a:lnTo>
                  <a:lnTo>
                    <a:pt x="1133" y="565"/>
                  </a:lnTo>
                  <a:cubicBezTo>
                    <a:pt x="1133" y="251"/>
                    <a:pt x="879" y="0"/>
                    <a:pt x="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546" name="Google Shape;4546;p36"/>
          <p:cNvSpPr/>
          <p:nvPr/>
        </p:nvSpPr>
        <p:spPr>
          <a:xfrm>
            <a:off x="2889027" y="4010444"/>
            <a:ext cx="224684" cy="215336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4547" name="Google Shape;4547;p36"/>
          <p:cNvSpPr/>
          <p:nvPr/>
        </p:nvSpPr>
        <p:spPr>
          <a:xfrm>
            <a:off x="3183513" y="4002455"/>
            <a:ext cx="204169" cy="231315"/>
          </a:xfrm>
          <a:custGeom>
            <a:avLst/>
            <a:gdLst/>
            <a:ahLst/>
            <a:cxnLst/>
            <a:rect l="l" t="t" r="r" b="b"/>
            <a:pathLst>
              <a:path w="17058" h="19326" extrusionOk="0">
                <a:moveTo>
                  <a:pt x="15013" y="2021"/>
                </a:moveTo>
                <a:lnTo>
                  <a:pt x="11577" y="5741"/>
                </a:lnTo>
                <a:cubicBezTo>
                  <a:pt x="11378" y="5958"/>
                  <a:pt x="11378" y="6290"/>
                  <a:pt x="11577" y="6507"/>
                </a:cubicBezTo>
                <a:lnTo>
                  <a:pt x="15013" y="10230"/>
                </a:lnTo>
                <a:lnTo>
                  <a:pt x="3195" y="10230"/>
                </a:lnTo>
                <a:lnTo>
                  <a:pt x="3195" y="2021"/>
                </a:lnTo>
                <a:close/>
                <a:moveTo>
                  <a:pt x="1716" y="1133"/>
                </a:moveTo>
                <a:cubicBezTo>
                  <a:pt x="1906" y="1136"/>
                  <a:pt x="2060" y="1290"/>
                  <a:pt x="2063" y="1480"/>
                </a:cubicBezTo>
                <a:lnTo>
                  <a:pt x="2063" y="17846"/>
                </a:lnTo>
                <a:cubicBezTo>
                  <a:pt x="2060" y="18036"/>
                  <a:pt x="1906" y="18190"/>
                  <a:pt x="1716" y="18193"/>
                </a:cubicBezTo>
                <a:lnTo>
                  <a:pt x="1483" y="18193"/>
                </a:lnTo>
                <a:cubicBezTo>
                  <a:pt x="1290" y="18190"/>
                  <a:pt x="1136" y="18036"/>
                  <a:pt x="1133" y="17846"/>
                </a:cubicBezTo>
                <a:lnTo>
                  <a:pt x="1133" y="1480"/>
                </a:lnTo>
                <a:cubicBezTo>
                  <a:pt x="1136" y="1290"/>
                  <a:pt x="1290" y="1136"/>
                  <a:pt x="1483" y="1133"/>
                </a:cubicBezTo>
                <a:close/>
                <a:moveTo>
                  <a:pt x="1483" y="1"/>
                </a:moveTo>
                <a:cubicBezTo>
                  <a:pt x="665" y="1"/>
                  <a:pt x="4" y="665"/>
                  <a:pt x="1" y="1480"/>
                </a:cubicBezTo>
                <a:lnTo>
                  <a:pt x="1" y="17846"/>
                </a:lnTo>
                <a:cubicBezTo>
                  <a:pt x="4" y="18661"/>
                  <a:pt x="665" y="19325"/>
                  <a:pt x="1483" y="19325"/>
                </a:cubicBezTo>
                <a:lnTo>
                  <a:pt x="1716" y="19325"/>
                </a:lnTo>
                <a:cubicBezTo>
                  <a:pt x="2531" y="19325"/>
                  <a:pt x="3195" y="18661"/>
                  <a:pt x="3195" y="17846"/>
                </a:cubicBezTo>
                <a:lnTo>
                  <a:pt x="3195" y="11363"/>
                </a:lnTo>
                <a:lnTo>
                  <a:pt x="16306" y="11363"/>
                </a:lnTo>
                <a:cubicBezTo>
                  <a:pt x="16801" y="11360"/>
                  <a:pt x="17058" y="10774"/>
                  <a:pt x="16722" y="10412"/>
                </a:cubicBezTo>
                <a:lnTo>
                  <a:pt x="12764" y="6124"/>
                </a:lnTo>
                <a:lnTo>
                  <a:pt x="16722" y="1836"/>
                </a:lnTo>
                <a:cubicBezTo>
                  <a:pt x="16873" y="1673"/>
                  <a:pt x="16916" y="1432"/>
                  <a:pt x="16825" y="1226"/>
                </a:cubicBezTo>
                <a:cubicBezTo>
                  <a:pt x="16734" y="1021"/>
                  <a:pt x="16532" y="885"/>
                  <a:pt x="16306" y="885"/>
                </a:cubicBezTo>
                <a:lnTo>
                  <a:pt x="3071" y="885"/>
                </a:lnTo>
                <a:cubicBezTo>
                  <a:pt x="2833" y="348"/>
                  <a:pt x="2302" y="1"/>
                  <a:pt x="171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548" name="Google Shape;4548;p36"/>
          <p:cNvGrpSpPr/>
          <p:nvPr/>
        </p:nvGrpSpPr>
        <p:grpSpPr>
          <a:xfrm>
            <a:off x="3457112" y="4002437"/>
            <a:ext cx="231602" cy="231303"/>
            <a:chOff x="5053900" y="2021500"/>
            <a:chExt cx="483750" cy="483125"/>
          </a:xfrm>
        </p:grpSpPr>
        <p:sp>
          <p:nvSpPr>
            <p:cNvPr id="4549" name="Google Shape;4549;p36"/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50" name="Google Shape;4550;p36"/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51" name="Google Shape;4551;p36"/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52" name="Google Shape;4552;p36"/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53" name="Google Shape;4553;p36"/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54" name="Google Shape;4554;p36"/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55" name="Google Shape;4555;p36"/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56" name="Google Shape;4556;p36"/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557" name="Google Shape;4557;p36"/>
          <p:cNvSpPr/>
          <p:nvPr/>
        </p:nvSpPr>
        <p:spPr>
          <a:xfrm>
            <a:off x="3779510" y="4002520"/>
            <a:ext cx="149925" cy="231183"/>
          </a:xfrm>
          <a:custGeom>
            <a:avLst/>
            <a:gdLst/>
            <a:ahLst/>
            <a:cxnLst/>
            <a:rect l="l" t="t" r="r" b="b"/>
            <a:pathLst>
              <a:path w="12526" h="19315" extrusionOk="0">
                <a:moveTo>
                  <a:pt x="9690" y="1133"/>
                </a:moveTo>
                <a:cubicBezTo>
                  <a:pt x="9980" y="1139"/>
                  <a:pt x="10213" y="1377"/>
                  <a:pt x="10213" y="1670"/>
                </a:cubicBezTo>
                <a:cubicBezTo>
                  <a:pt x="10213" y="1960"/>
                  <a:pt x="9980" y="2199"/>
                  <a:pt x="9690" y="2208"/>
                </a:cubicBezTo>
                <a:lnTo>
                  <a:pt x="2836" y="2208"/>
                </a:lnTo>
                <a:cubicBezTo>
                  <a:pt x="2540" y="2208"/>
                  <a:pt x="2302" y="1966"/>
                  <a:pt x="2302" y="1670"/>
                </a:cubicBezTo>
                <a:cubicBezTo>
                  <a:pt x="2302" y="1371"/>
                  <a:pt x="2540" y="1133"/>
                  <a:pt x="2839" y="1133"/>
                </a:cubicBezTo>
                <a:close/>
                <a:moveTo>
                  <a:pt x="8564" y="3340"/>
                </a:moveTo>
                <a:lnTo>
                  <a:pt x="8564" y="9554"/>
                </a:lnTo>
                <a:cubicBezTo>
                  <a:pt x="8543" y="9781"/>
                  <a:pt x="8658" y="10001"/>
                  <a:pt x="8860" y="10110"/>
                </a:cubicBezTo>
                <a:cubicBezTo>
                  <a:pt x="9805" y="10620"/>
                  <a:pt x="10581" y="11396"/>
                  <a:pt x="11088" y="12341"/>
                </a:cubicBezTo>
                <a:lnTo>
                  <a:pt x="1435" y="12341"/>
                </a:lnTo>
                <a:cubicBezTo>
                  <a:pt x="1946" y="11396"/>
                  <a:pt x="2718" y="10620"/>
                  <a:pt x="3667" y="10110"/>
                </a:cubicBezTo>
                <a:cubicBezTo>
                  <a:pt x="3869" y="10001"/>
                  <a:pt x="3984" y="9784"/>
                  <a:pt x="3959" y="9554"/>
                </a:cubicBezTo>
                <a:lnTo>
                  <a:pt x="3959" y="3340"/>
                </a:lnTo>
                <a:close/>
                <a:moveTo>
                  <a:pt x="6731" y="13476"/>
                </a:moveTo>
                <a:lnTo>
                  <a:pt x="6731" y="16263"/>
                </a:lnTo>
                <a:cubicBezTo>
                  <a:pt x="6734" y="16879"/>
                  <a:pt x="6571" y="17486"/>
                  <a:pt x="6263" y="18024"/>
                </a:cubicBezTo>
                <a:cubicBezTo>
                  <a:pt x="5955" y="17486"/>
                  <a:pt x="5792" y="16879"/>
                  <a:pt x="5795" y="16263"/>
                </a:cubicBezTo>
                <a:lnTo>
                  <a:pt x="5795" y="13476"/>
                </a:lnTo>
                <a:close/>
                <a:moveTo>
                  <a:pt x="2831" y="1"/>
                </a:moveTo>
                <a:cubicBezTo>
                  <a:pt x="1912" y="1"/>
                  <a:pt x="1166" y="745"/>
                  <a:pt x="1163" y="1664"/>
                </a:cubicBezTo>
                <a:cubicBezTo>
                  <a:pt x="1160" y="2585"/>
                  <a:pt x="1906" y="3337"/>
                  <a:pt x="2827" y="3340"/>
                </a:cubicBezTo>
                <a:lnTo>
                  <a:pt x="2827" y="9285"/>
                </a:lnTo>
                <a:cubicBezTo>
                  <a:pt x="1529" y="10077"/>
                  <a:pt x="544" y="11287"/>
                  <a:pt x="34" y="12719"/>
                </a:cubicBezTo>
                <a:lnTo>
                  <a:pt x="31" y="12728"/>
                </a:lnTo>
                <a:cubicBezTo>
                  <a:pt x="28" y="12740"/>
                  <a:pt x="25" y="12749"/>
                  <a:pt x="22" y="12761"/>
                </a:cubicBezTo>
                <a:cubicBezTo>
                  <a:pt x="19" y="12773"/>
                  <a:pt x="19" y="12776"/>
                  <a:pt x="16" y="12785"/>
                </a:cubicBezTo>
                <a:cubicBezTo>
                  <a:pt x="13" y="12791"/>
                  <a:pt x="13" y="12803"/>
                  <a:pt x="10" y="12812"/>
                </a:cubicBezTo>
                <a:cubicBezTo>
                  <a:pt x="10" y="12821"/>
                  <a:pt x="7" y="12833"/>
                  <a:pt x="7" y="12842"/>
                </a:cubicBezTo>
                <a:lnTo>
                  <a:pt x="4" y="12866"/>
                </a:lnTo>
                <a:lnTo>
                  <a:pt x="4" y="12900"/>
                </a:lnTo>
                <a:cubicBezTo>
                  <a:pt x="4" y="12903"/>
                  <a:pt x="4" y="12906"/>
                  <a:pt x="4" y="12909"/>
                </a:cubicBezTo>
                <a:cubicBezTo>
                  <a:pt x="1" y="12912"/>
                  <a:pt x="1" y="12918"/>
                  <a:pt x="1" y="12921"/>
                </a:cubicBezTo>
                <a:cubicBezTo>
                  <a:pt x="1" y="12933"/>
                  <a:pt x="1" y="12945"/>
                  <a:pt x="4" y="12957"/>
                </a:cubicBezTo>
                <a:lnTo>
                  <a:pt x="7" y="12978"/>
                </a:lnTo>
                <a:cubicBezTo>
                  <a:pt x="7" y="12990"/>
                  <a:pt x="10" y="12999"/>
                  <a:pt x="10" y="13008"/>
                </a:cubicBezTo>
                <a:cubicBezTo>
                  <a:pt x="13" y="13020"/>
                  <a:pt x="13" y="13030"/>
                  <a:pt x="16" y="13039"/>
                </a:cubicBezTo>
                <a:cubicBezTo>
                  <a:pt x="19" y="13048"/>
                  <a:pt x="19" y="13054"/>
                  <a:pt x="22" y="13063"/>
                </a:cubicBezTo>
                <a:cubicBezTo>
                  <a:pt x="25" y="13069"/>
                  <a:pt x="28" y="13081"/>
                  <a:pt x="31" y="13093"/>
                </a:cubicBezTo>
                <a:cubicBezTo>
                  <a:pt x="34" y="13102"/>
                  <a:pt x="37" y="13105"/>
                  <a:pt x="40" y="13111"/>
                </a:cubicBezTo>
                <a:cubicBezTo>
                  <a:pt x="43" y="13120"/>
                  <a:pt x="46" y="13132"/>
                  <a:pt x="52" y="13144"/>
                </a:cubicBezTo>
                <a:lnTo>
                  <a:pt x="61" y="13162"/>
                </a:lnTo>
                <a:cubicBezTo>
                  <a:pt x="67" y="13171"/>
                  <a:pt x="70" y="13181"/>
                  <a:pt x="76" y="13190"/>
                </a:cubicBezTo>
                <a:cubicBezTo>
                  <a:pt x="83" y="13199"/>
                  <a:pt x="86" y="13205"/>
                  <a:pt x="89" y="13211"/>
                </a:cubicBezTo>
                <a:cubicBezTo>
                  <a:pt x="92" y="13217"/>
                  <a:pt x="98" y="13229"/>
                  <a:pt x="104" y="13235"/>
                </a:cubicBezTo>
                <a:lnTo>
                  <a:pt x="122" y="13256"/>
                </a:lnTo>
                <a:lnTo>
                  <a:pt x="137" y="13277"/>
                </a:lnTo>
                <a:cubicBezTo>
                  <a:pt x="143" y="13286"/>
                  <a:pt x="152" y="13292"/>
                  <a:pt x="158" y="13298"/>
                </a:cubicBezTo>
                <a:cubicBezTo>
                  <a:pt x="164" y="13307"/>
                  <a:pt x="167" y="13310"/>
                  <a:pt x="173" y="13316"/>
                </a:cubicBezTo>
                <a:cubicBezTo>
                  <a:pt x="179" y="13322"/>
                  <a:pt x="188" y="13331"/>
                  <a:pt x="197" y="13338"/>
                </a:cubicBezTo>
                <a:lnTo>
                  <a:pt x="215" y="13353"/>
                </a:lnTo>
                <a:lnTo>
                  <a:pt x="240" y="13371"/>
                </a:lnTo>
                <a:lnTo>
                  <a:pt x="264" y="13386"/>
                </a:lnTo>
                <a:lnTo>
                  <a:pt x="285" y="13398"/>
                </a:lnTo>
                <a:cubicBezTo>
                  <a:pt x="294" y="13404"/>
                  <a:pt x="303" y="13410"/>
                  <a:pt x="312" y="13413"/>
                </a:cubicBezTo>
                <a:lnTo>
                  <a:pt x="333" y="13422"/>
                </a:lnTo>
                <a:lnTo>
                  <a:pt x="366" y="13437"/>
                </a:lnTo>
                <a:lnTo>
                  <a:pt x="378" y="13443"/>
                </a:lnTo>
                <a:lnTo>
                  <a:pt x="384" y="13446"/>
                </a:lnTo>
                <a:lnTo>
                  <a:pt x="415" y="13452"/>
                </a:lnTo>
                <a:cubicBezTo>
                  <a:pt x="421" y="13455"/>
                  <a:pt x="430" y="13458"/>
                  <a:pt x="439" y="13458"/>
                </a:cubicBezTo>
                <a:lnTo>
                  <a:pt x="463" y="13464"/>
                </a:lnTo>
                <a:cubicBezTo>
                  <a:pt x="475" y="13467"/>
                  <a:pt x="484" y="13467"/>
                  <a:pt x="496" y="13470"/>
                </a:cubicBezTo>
                <a:lnTo>
                  <a:pt x="514" y="13470"/>
                </a:lnTo>
                <a:cubicBezTo>
                  <a:pt x="532" y="13473"/>
                  <a:pt x="548" y="13473"/>
                  <a:pt x="566" y="13473"/>
                </a:cubicBezTo>
                <a:lnTo>
                  <a:pt x="4663" y="13473"/>
                </a:lnTo>
                <a:lnTo>
                  <a:pt x="4663" y="16263"/>
                </a:lnTo>
                <a:cubicBezTo>
                  <a:pt x="4660" y="17205"/>
                  <a:pt x="4947" y="18126"/>
                  <a:pt x="5481" y="18902"/>
                </a:cubicBezTo>
                <a:cubicBezTo>
                  <a:pt x="5670" y="19177"/>
                  <a:pt x="5967" y="19315"/>
                  <a:pt x="6263" y="19315"/>
                </a:cubicBezTo>
                <a:cubicBezTo>
                  <a:pt x="6560" y="19315"/>
                  <a:pt x="6857" y="19177"/>
                  <a:pt x="7045" y="18902"/>
                </a:cubicBezTo>
                <a:cubicBezTo>
                  <a:pt x="7580" y="18126"/>
                  <a:pt x="7867" y="17205"/>
                  <a:pt x="7864" y="16263"/>
                </a:cubicBezTo>
                <a:lnTo>
                  <a:pt x="7864" y="13476"/>
                </a:lnTo>
                <a:lnTo>
                  <a:pt x="11961" y="13476"/>
                </a:lnTo>
                <a:cubicBezTo>
                  <a:pt x="11979" y="13473"/>
                  <a:pt x="11997" y="13473"/>
                  <a:pt x="12015" y="13473"/>
                </a:cubicBezTo>
                <a:lnTo>
                  <a:pt x="12024" y="13473"/>
                </a:lnTo>
                <a:cubicBezTo>
                  <a:pt x="12040" y="13473"/>
                  <a:pt x="12052" y="13467"/>
                  <a:pt x="12067" y="13464"/>
                </a:cubicBezTo>
                <a:lnTo>
                  <a:pt x="12085" y="13461"/>
                </a:lnTo>
                <a:lnTo>
                  <a:pt x="12115" y="13455"/>
                </a:lnTo>
                <a:lnTo>
                  <a:pt x="12139" y="13446"/>
                </a:lnTo>
                <a:cubicBezTo>
                  <a:pt x="12142" y="13446"/>
                  <a:pt x="12145" y="13443"/>
                  <a:pt x="12148" y="13443"/>
                </a:cubicBezTo>
                <a:lnTo>
                  <a:pt x="12163" y="13437"/>
                </a:lnTo>
                <a:cubicBezTo>
                  <a:pt x="12172" y="13434"/>
                  <a:pt x="12181" y="13431"/>
                  <a:pt x="12194" y="13425"/>
                </a:cubicBezTo>
                <a:lnTo>
                  <a:pt x="12218" y="13413"/>
                </a:lnTo>
                <a:cubicBezTo>
                  <a:pt x="12224" y="13410"/>
                  <a:pt x="12233" y="13404"/>
                  <a:pt x="12242" y="13401"/>
                </a:cubicBezTo>
                <a:cubicBezTo>
                  <a:pt x="12248" y="13395"/>
                  <a:pt x="12257" y="13392"/>
                  <a:pt x="12266" y="13386"/>
                </a:cubicBezTo>
                <a:lnTo>
                  <a:pt x="12284" y="13374"/>
                </a:lnTo>
                <a:cubicBezTo>
                  <a:pt x="12296" y="13365"/>
                  <a:pt x="12305" y="13359"/>
                  <a:pt x="12311" y="13353"/>
                </a:cubicBezTo>
                <a:lnTo>
                  <a:pt x="12329" y="13341"/>
                </a:lnTo>
                <a:cubicBezTo>
                  <a:pt x="12335" y="13331"/>
                  <a:pt x="12344" y="13325"/>
                  <a:pt x="12354" y="13316"/>
                </a:cubicBezTo>
                <a:cubicBezTo>
                  <a:pt x="12363" y="13307"/>
                  <a:pt x="12363" y="13307"/>
                  <a:pt x="12369" y="13301"/>
                </a:cubicBezTo>
                <a:cubicBezTo>
                  <a:pt x="12372" y="13295"/>
                  <a:pt x="12384" y="13286"/>
                  <a:pt x="12390" y="13277"/>
                </a:cubicBezTo>
                <a:cubicBezTo>
                  <a:pt x="12399" y="13268"/>
                  <a:pt x="12399" y="13265"/>
                  <a:pt x="12405" y="13259"/>
                </a:cubicBezTo>
                <a:lnTo>
                  <a:pt x="12423" y="13235"/>
                </a:lnTo>
                <a:cubicBezTo>
                  <a:pt x="12429" y="13229"/>
                  <a:pt x="12432" y="13220"/>
                  <a:pt x="12438" y="13214"/>
                </a:cubicBezTo>
                <a:cubicBezTo>
                  <a:pt x="12441" y="13205"/>
                  <a:pt x="12447" y="13199"/>
                  <a:pt x="12450" y="13190"/>
                </a:cubicBezTo>
                <a:cubicBezTo>
                  <a:pt x="12456" y="13184"/>
                  <a:pt x="12459" y="13174"/>
                  <a:pt x="12465" y="13165"/>
                </a:cubicBezTo>
                <a:cubicBezTo>
                  <a:pt x="12468" y="13156"/>
                  <a:pt x="12471" y="13150"/>
                  <a:pt x="12474" y="13144"/>
                </a:cubicBezTo>
                <a:cubicBezTo>
                  <a:pt x="12477" y="13135"/>
                  <a:pt x="12483" y="13123"/>
                  <a:pt x="12486" y="13114"/>
                </a:cubicBezTo>
                <a:cubicBezTo>
                  <a:pt x="12492" y="13105"/>
                  <a:pt x="12492" y="13099"/>
                  <a:pt x="12495" y="13093"/>
                </a:cubicBezTo>
                <a:cubicBezTo>
                  <a:pt x="12498" y="13084"/>
                  <a:pt x="12501" y="13072"/>
                  <a:pt x="12505" y="13063"/>
                </a:cubicBezTo>
                <a:cubicBezTo>
                  <a:pt x="12508" y="13054"/>
                  <a:pt x="12511" y="13045"/>
                  <a:pt x="12511" y="13039"/>
                </a:cubicBezTo>
                <a:cubicBezTo>
                  <a:pt x="12514" y="13030"/>
                  <a:pt x="12514" y="13020"/>
                  <a:pt x="12517" y="13011"/>
                </a:cubicBezTo>
                <a:cubicBezTo>
                  <a:pt x="12517" y="13002"/>
                  <a:pt x="12520" y="12990"/>
                  <a:pt x="12523" y="12981"/>
                </a:cubicBezTo>
                <a:cubicBezTo>
                  <a:pt x="12523" y="12969"/>
                  <a:pt x="12523" y="12966"/>
                  <a:pt x="12523" y="12957"/>
                </a:cubicBezTo>
                <a:cubicBezTo>
                  <a:pt x="12523" y="12948"/>
                  <a:pt x="12523" y="12933"/>
                  <a:pt x="12526" y="12921"/>
                </a:cubicBezTo>
                <a:lnTo>
                  <a:pt x="12526" y="12909"/>
                </a:lnTo>
                <a:cubicBezTo>
                  <a:pt x="12526" y="12906"/>
                  <a:pt x="12526" y="12903"/>
                  <a:pt x="12526" y="12900"/>
                </a:cubicBezTo>
                <a:lnTo>
                  <a:pt x="12526" y="12866"/>
                </a:lnTo>
                <a:cubicBezTo>
                  <a:pt x="12526" y="12854"/>
                  <a:pt x="12526" y="12851"/>
                  <a:pt x="12523" y="12842"/>
                </a:cubicBezTo>
                <a:cubicBezTo>
                  <a:pt x="12520" y="12833"/>
                  <a:pt x="12520" y="12824"/>
                  <a:pt x="12520" y="12815"/>
                </a:cubicBezTo>
                <a:cubicBezTo>
                  <a:pt x="12517" y="12803"/>
                  <a:pt x="12517" y="12794"/>
                  <a:pt x="12514" y="12785"/>
                </a:cubicBezTo>
                <a:cubicBezTo>
                  <a:pt x="12511" y="12773"/>
                  <a:pt x="12511" y="12770"/>
                  <a:pt x="12508" y="12764"/>
                </a:cubicBezTo>
                <a:cubicBezTo>
                  <a:pt x="12505" y="12755"/>
                  <a:pt x="12501" y="12740"/>
                  <a:pt x="12498" y="12728"/>
                </a:cubicBezTo>
                <a:lnTo>
                  <a:pt x="12495" y="12719"/>
                </a:lnTo>
                <a:cubicBezTo>
                  <a:pt x="11985" y="11290"/>
                  <a:pt x="11001" y="10077"/>
                  <a:pt x="9702" y="9288"/>
                </a:cubicBezTo>
                <a:lnTo>
                  <a:pt x="9702" y="3340"/>
                </a:lnTo>
                <a:cubicBezTo>
                  <a:pt x="10623" y="3337"/>
                  <a:pt x="11369" y="2585"/>
                  <a:pt x="11366" y="1664"/>
                </a:cubicBezTo>
                <a:cubicBezTo>
                  <a:pt x="11363" y="745"/>
                  <a:pt x="10617" y="1"/>
                  <a:pt x="9699" y="1"/>
                </a:cubicBezTo>
                <a:cubicBezTo>
                  <a:pt x="9697" y="1"/>
                  <a:pt x="9695" y="1"/>
                  <a:pt x="9693" y="1"/>
                </a:cubicBezTo>
                <a:lnTo>
                  <a:pt x="2836" y="1"/>
                </a:lnTo>
                <a:cubicBezTo>
                  <a:pt x="2834" y="1"/>
                  <a:pt x="2833" y="1"/>
                  <a:pt x="28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558" name="Google Shape;4558;p36"/>
          <p:cNvGrpSpPr/>
          <p:nvPr/>
        </p:nvGrpSpPr>
        <p:grpSpPr>
          <a:xfrm>
            <a:off x="4018151" y="4004591"/>
            <a:ext cx="239118" cy="226994"/>
            <a:chOff x="6222125" y="2025975"/>
            <a:chExt cx="499450" cy="474125"/>
          </a:xfrm>
        </p:grpSpPr>
        <p:sp>
          <p:nvSpPr>
            <p:cNvPr id="4559" name="Google Shape;4559;p36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60" name="Google Shape;4560;p36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61" name="Google Shape;4561;p36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62" name="Google Shape;4562;p36"/>
          <p:cNvGrpSpPr/>
          <p:nvPr/>
        </p:nvGrpSpPr>
        <p:grpSpPr>
          <a:xfrm>
            <a:off x="4329846" y="3199671"/>
            <a:ext cx="228131" cy="126441"/>
            <a:chOff x="896050" y="2725450"/>
            <a:chExt cx="476500" cy="264100"/>
          </a:xfrm>
        </p:grpSpPr>
        <p:sp>
          <p:nvSpPr>
            <p:cNvPr id="4563" name="Google Shape;4563;p36"/>
            <p:cNvSpPr/>
            <p:nvPr/>
          </p:nvSpPr>
          <p:spPr>
            <a:xfrm>
              <a:off x="896050" y="2725450"/>
              <a:ext cx="476500" cy="264100"/>
            </a:xfrm>
            <a:custGeom>
              <a:avLst/>
              <a:gdLst/>
              <a:ahLst/>
              <a:cxnLst/>
              <a:rect l="l" t="t" r="r" b="b"/>
              <a:pathLst>
                <a:path w="19060" h="10564" extrusionOk="0">
                  <a:moveTo>
                    <a:pt x="17927" y="1133"/>
                  </a:moveTo>
                  <a:lnTo>
                    <a:pt x="17927" y="9431"/>
                  </a:lnTo>
                  <a:lnTo>
                    <a:pt x="1133" y="9431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4" y="1"/>
                    <a:pt x="1" y="255"/>
                    <a:pt x="1" y="569"/>
                  </a:cubicBezTo>
                  <a:lnTo>
                    <a:pt x="1" y="9995"/>
                  </a:lnTo>
                  <a:cubicBezTo>
                    <a:pt x="1" y="10309"/>
                    <a:pt x="254" y="10563"/>
                    <a:pt x="565" y="10563"/>
                  </a:cubicBezTo>
                  <a:lnTo>
                    <a:pt x="18495" y="10563"/>
                  </a:lnTo>
                  <a:cubicBezTo>
                    <a:pt x="18806" y="10563"/>
                    <a:pt x="19060" y="10309"/>
                    <a:pt x="19060" y="9995"/>
                  </a:cubicBezTo>
                  <a:lnTo>
                    <a:pt x="19060" y="569"/>
                  </a:lnTo>
                  <a:cubicBezTo>
                    <a:pt x="19060" y="255"/>
                    <a:pt x="18806" y="1"/>
                    <a:pt x="184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64" name="Google Shape;4564;p36"/>
            <p:cNvSpPr/>
            <p:nvPr/>
          </p:nvSpPr>
          <p:spPr>
            <a:xfrm>
              <a:off x="951625" y="2774675"/>
              <a:ext cx="365450" cy="165650"/>
            </a:xfrm>
            <a:custGeom>
              <a:avLst/>
              <a:gdLst/>
              <a:ahLst/>
              <a:cxnLst/>
              <a:rect l="l" t="t" r="r" b="b"/>
              <a:pathLst>
                <a:path w="14618" h="6626" extrusionOk="0">
                  <a:moveTo>
                    <a:pt x="12063" y="1133"/>
                  </a:moveTo>
                  <a:cubicBezTo>
                    <a:pt x="12259" y="1818"/>
                    <a:pt x="12797" y="2356"/>
                    <a:pt x="13485" y="2552"/>
                  </a:cubicBezTo>
                  <a:lnTo>
                    <a:pt x="13485" y="4074"/>
                  </a:lnTo>
                  <a:cubicBezTo>
                    <a:pt x="12797" y="4273"/>
                    <a:pt x="12259" y="4808"/>
                    <a:pt x="12063" y="5496"/>
                  </a:cubicBezTo>
                  <a:lnTo>
                    <a:pt x="2552" y="5496"/>
                  </a:lnTo>
                  <a:cubicBezTo>
                    <a:pt x="2355" y="4808"/>
                    <a:pt x="1818" y="4270"/>
                    <a:pt x="1129" y="4074"/>
                  </a:cubicBezTo>
                  <a:lnTo>
                    <a:pt x="1129" y="2552"/>
                  </a:lnTo>
                  <a:cubicBezTo>
                    <a:pt x="1818" y="2356"/>
                    <a:pt x="2355" y="1818"/>
                    <a:pt x="2552" y="1133"/>
                  </a:cubicBezTo>
                  <a:close/>
                  <a:moveTo>
                    <a:pt x="2065" y="1"/>
                  </a:moveTo>
                  <a:cubicBezTo>
                    <a:pt x="1751" y="1"/>
                    <a:pt x="1498" y="254"/>
                    <a:pt x="1498" y="568"/>
                  </a:cubicBezTo>
                  <a:cubicBezTo>
                    <a:pt x="1498" y="1082"/>
                    <a:pt x="1081" y="1501"/>
                    <a:pt x="565" y="1501"/>
                  </a:cubicBezTo>
                  <a:cubicBezTo>
                    <a:pt x="251" y="1501"/>
                    <a:pt x="0" y="1755"/>
                    <a:pt x="0" y="2069"/>
                  </a:cubicBezTo>
                  <a:lnTo>
                    <a:pt x="0" y="4560"/>
                  </a:lnTo>
                  <a:cubicBezTo>
                    <a:pt x="0" y="4871"/>
                    <a:pt x="251" y="5125"/>
                    <a:pt x="565" y="5125"/>
                  </a:cubicBezTo>
                  <a:cubicBezTo>
                    <a:pt x="1081" y="5125"/>
                    <a:pt x="1498" y="5544"/>
                    <a:pt x="1498" y="6061"/>
                  </a:cubicBezTo>
                  <a:cubicBezTo>
                    <a:pt x="1498" y="6372"/>
                    <a:pt x="1751" y="6625"/>
                    <a:pt x="2065" y="6625"/>
                  </a:cubicBezTo>
                  <a:lnTo>
                    <a:pt x="12549" y="6625"/>
                  </a:lnTo>
                  <a:cubicBezTo>
                    <a:pt x="12863" y="6625"/>
                    <a:pt x="13117" y="6372"/>
                    <a:pt x="13117" y="6061"/>
                  </a:cubicBezTo>
                  <a:cubicBezTo>
                    <a:pt x="13117" y="5544"/>
                    <a:pt x="13533" y="5125"/>
                    <a:pt x="14050" y="5125"/>
                  </a:cubicBezTo>
                  <a:cubicBezTo>
                    <a:pt x="14364" y="5125"/>
                    <a:pt x="14617" y="4871"/>
                    <a:pt x="14617" y="4560"/>
                  </a:cubicBezTo>
                  <a:lnTo>
                    <a:pt x="14617" y="2069"/>
                  </a:lnTo>
                  <a:cubicBezTo>
                    <a:pt x="14617" y="1755"/>
                    <a:pt x="14364" y="1501"/>
                    <a:pt x="14050" y="1501"/>
                  </a:cubicBezTo>
                  <a:cubicBezTo>
                    <a:pt x="13533" y="1501"/>
                    <a:pt x="13117" y="1082"/>
                    <a:pt x="13117" y="568"/>
                  </a:cubicBezTo>
                  <a:cubicBezTo>
                    <a:pt x="13117" y="254"/>
                    <a:pt x="12863" y="1"/>
                    <a:pt x="125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65" name="Google Shape;4565;p36"/>
            <p:cNvSpPr/>
            <p:nvPr/>
          </p:nvSpPr>
          <p:spPr>
            <a:xfrm>
              <a:off x="1088625" y="2815075"/>
              <a:ext cx="88200" cy="84850"/>
            </a:xfrm>
            <a:custGeom>
              <a:avLst/>
              <a:gdLst/>
              <a:ahLst/>
              <a:cxnLst/>
              <a:rect l="l" t="t" r="r" b="b"/>
              <a:pathLst>
                <a:path w="3528" h="3394" extrusionOk="0">
                  <a:moveTo>
                    <a:pt x="1826" y="1132"/>
                  </a:moveTo>
                  <a:cubicBezTo>
                    <a:pt x="2115" y="1132"/>
                    <a:pt x="2393" y="1358"/>
                    <a:pt x="2395" y="1697"/>
                  </a:cubicBezTo>
                  <a:cubicBezTo>
                    <a:pt x="2395" y="2011"/>
                    <a:pt x="2141" y="2265"/>
                    <a:pt x="1827" y="2265"/>
                  </a:cubicBezTo>
                  <a:lnTo>
                    <a:pt x="1827" y="2262"/>
                  </a:lnTo>
                  <a:cubicBezTo>
                    <a:pt x="1326" y="2259"/>
                    <a:pt x="1075" y="1652"/>
                    <a:pt x="1432" y="1298"/>
                  </a:cubicBezTo>
                  <a:cubicBezTo>
                    <a:pt x="1547" y="1183"/>
                    <a:pt x="1688" y="1132"/>
                    <a:pt x="1826" y="1132"/>
                  </a:cubicBezTo>
                  <a:close/>
                  <a:moveTo>
                    <a:pt x="1827" y="0"/>
                  </a:moveTo>
                  <a:cubicBezTo>
                    <a:pt x="1142" y="0"/>
                    <a:pt x="523" y="414"/>
                    <a:pt x="260" y="1048"/>
                  </a:cubicBezTo>
                  <a:cubicBezTo>
                    <a:pt x="0" y="1682"/>
                    <a:pt x="145" y="2413"/>
                    <a:pt x="632" y="2899"/>
                  </a:cubicBezTo>
                  <a:cubicBezTo>
                    <a:pt x="954" y="3222"/>
                    <a:pt x="1388" y="3393"/>
                    <a:pt x="1829" y="3393"/>
                  </a:cubicBezTo>
                  <a:cubicBezTo>
                    <a:pt x="2048" y="3393"/>
                    <a:pt x="2269" y="3351"/>
                    <a:pt x="2479" y="3264"/>
                  </a:cubicBezTo>
                  <a:cubicBezTo>
                    <a:pt x="3114" y="3001"/>
                    <a:pt x="3524" y="2382"/>
                    <a:pt x="3527" y="1697"/>
                  </a:cubicBezTo>
                  <a:cubicBezTo>
                    <a:pt x="3524" y="761"/>
                    <a:pt x="2763" y="0"/>
                    <a:pt x="18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66" name="Google Shape;4566;p36"/>
          <p:cNvGrpSpPr/>
          <p:nvPr/>
        </p:nvGrpSpPr>
        <p:grpSpPr>
          <a:xfrm>
            <a:off x="4622736" y="3147235"/>
            <a:ext cx="231303" cy="231315"/>
            <a:chOff x="1487200" y="2615925"/>
            <a:chExt cx="483125" cy="483150"/>
          </a:xfrm>
        </p:grpSpPr>
        <p:sp>
          <p:nvSpPr>
            <p:cNvPr id="4567" name="Google Shape;4567;p36"/>
            <p:cNvSpPr/>
            <p:nvPr/>
          </p:nvSpPr>
          <p:spPr>
            <a:xfrm>
              <a:off x="1601400" y="28442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68" name="Google Shape;4568;p36"/>
            <p:cNvSpPr/>
            <p:nvPr/>
          </p:nvSpPr>
          <p:spPr>
            <a:xfrm>
              <a:off x="1487200" y="2731050"/>
              <a:ext cx="483125" cy="368025"/>
            </a:xfrm>
            <a:custGeom>
              <a:avLst/>
              <a:gdLst/>
              <a:ahLst/>
              <a:cxnLst/>
              <a:rect l="l" t="t" r="r" b="b"/>
              <a:pathLst>
                <a:path w="19325" h="14721" extrusionOk="0">
                  <a:moveTo>
                    <a:pt x="4566" y="1232"/>
                  </a:moveTo>
                  <a:cubicBezTo>
                    <a:pt x="4994" y="1386"/>
                    <a:pt x="5342" y="1703"/>
                    <a:pt x="5535" y="2117"/>
                  </a:cubicBezTo>
                  <a:cubicBezTo>
                    <a:pt x="5630" y="2320"/>
                    <a:pt x="5833" y="2444"/>
                    <a:pt x="6050" y="2444"/>
                  </a:cubicBezTo>
                  <a:cubicBezTo>
                    <a:pt x="6094" y="2444"/>
                    <a:pt x="6139" y="2439"/>
                    <a:pt x="6184" y="2428"/>
                  </a:cubicBezTo>
                  <a:cubicBezTo>
                    <a:pt x="6580" y="2322"/>
                    <a:pt x="6987" y="2268"/>
                    <a:pt x="7398" y="2265"/>
                  </a:cubicBezTo>
                  <a:lnTo>
                    <a:pt x="11927" y="2265"/>
                  </a:lnTo>
                  <a:cubicBezTo>
                    <a:pt x="14738" y="2265"/>
                    <a:pt x="17024" y="4551"/>
                    <a:pt x="17024" y="7362"/>
                  </a:cubicBezTo>
                  <a:cubicBezTo>
                    <a:pt x="17021" y="9385"/>
                    <a:pt x="15819" y="11215"/>
                    <a:pt x="13965" y="12024"/>
                  </a:cubicBezTo>
                  <a:cubicBezTo>
                    <a:pt x="13760" y="12114"/>
                    <a:pt x="13624" y="12320"/>
                    <a:pt x="13627" y="12543"/>
                  </a:cubicBezTo>
                  <a:lnTo>
                    <a:pt x="13627" y="13588"/>
                  </a:lnTo>
                  <a:lnTo>
                    <a:pt x="12495" y="13588"/>
                  </a:lnTo>
                  <a:lnTo>
                    <a:pt x="12495" y="13023"/>
                  </a:lnTo>
                  <a:cubicBezTo>
                    <a:pt x="12495" y="12709"/>
                    <a:pt x="12241" y="12456"/>
                    <a:pt x="11927" y="12456"/>
                  </a:cubicBezTo>
                  <a:lnTo>
                    <a:pt x="7398" y="12456"/>
                  </a:lnTo>
                  <a:cubicBezTo>
                    <a:pt x="7084" y="12456"/>
                    <a:pt x="6833" y="12709"/>
                    <a:pt x="6833" y="13023"/>
                  </a:cubicBezTo>
                  <a:lnTo>
                    <a:pt x="6833" y="13588"/>
                  </a:lnTo>
                  <a:lnTo>
                    <a:pt x="5701" y="13588"/>
                  </a:lnTo>
                  <a:lnTo>
                    <a:pt x="5701" y="12537"/>
                  </a:lnTo>
                  <a:cubicBezTo>
                    <a:pt x="5698" y="12314"/>
                    <a:pt x="5565" y="12108"/>
                    <a:pt x="5360" y="12021"/>
                  </a:cubicBezTo>
                  <a:cubicBezTo>
                    <a:pt x="4185" y="11508"/>
                    <a:pt x="3249" y="10572"/>
                    <a:pt x="2733" y="9400"/>
                  </a:cubicBezTo>
                  <a:cubicBezTo>
                    <a:pt x="2642" y="9192"/>
                    <a:pt x="2440" y="9059"/>
                    <a:pt x="2213" y="9059"/>
                  </a:cubicBezTo>
                  <a:lnTo>
                    <a:pt x="1132" y="9059"/>
                  </a:lnTo>
                  <a:lnTo>
                    <a:pt x="1132" y="6794"/>
                  </a:lnTo>
                  <a:lnTo>
                    <a:pt x="1851" y="6794"/>
                  </a:lnTo>
                  <a:cubicBezTo>
                    <a:pt x="2120" y="6794"/>
                    <a:pt x="2349" y="6604"/>
                    <a:pt x="2404" y="6341"/>
                  </a:cubicBezTo>
                  <a:cubicBezTo>
                    <a:pt x="2651" y="5130"/>
                    <a:pt x="3349" y="4046"/>
                    <a:pt x="4369" y="3286"/>
                  </a:cubicBezTo>
                  <a:cubicBezTo>
                    <a:pt x="4566" y="3138"/>
                    <a:pt x="4644" y="2884"/>
                    <a:pt x="4569" y="2652"/>
                  </a:cubicBezTo>
                  <a:lnTo>
                    <a:pt x="4566" y="2645"/>
                  </a:lnTo>
                  <a:lnTo>
                    <a:pt x="4566" y="1232"/>
                  </a:lnTo>
                  <a:close/>
                  <a:moveTo>
                    <a:pt x="4001" y="0"/>
                  </a:moveTo>
                  <a:cubicBezTo>
                    <a:pt x="3687" y="0"/>
                    <a:pt x="3436" y="254"/>
                    <a:pt x="3436" y="568"/>
                  </a:cubicBezTo>
                  <a:lnTo>
                    <a:pt x="3436" y="2582"/>
                  </a:lnTo>
                  <a:cubicBezTo>
                    <a:pt x="2461" y="3379"/>
                    <a:pt x="1754" y="4454"/>
                    <a:pt x="1407" y="5662"/>
                  </a:cubicBezTo>
                  <a:lnTo>
                    <a:pt x="568" y="5662"/>
                  </a:lnTo>
                  <a:cubicBezTo>
                    <a:pt x="254" y="5662"/>
                    <a:pt x="0" y="5916"/>
                    <a:pt x="0" y="6230"/>
                  </a:cubicBezTo>
                  <a:lnTo>
                    <a:pt x="0" y="9626"/>
                  </a:lnTo>
                  <a:cubicBezTo>
                    <a:pt x="0" y="9937"/>
                    <a:pt x="254" y="10191"/>
                    <a:pt x="568" y="10191"/>
                  </a:cubicBezTo>
                  <a:lnTo>
                    <a:pt x="1857" y="10191"/>
                  </a:lnTo>
                  <a:cubicBezTo>
                    <a:pt x="2452" y="11357"/>
                    <a:pt x="3400" y="12302"/>
                    <a:pt x="4569" y="12897"/>
                  </a:cubicBezTo>
                  <a:lnTo>
                    <a:pt x="4569" y="14156"/>
                  </a:lnTo>
                  <a:cubicBezTo>
                    <a:pt x="4569" y="14467"/>
                    <a:pt x="4819" y="14720"/>
                    <a:pt x="5133" y="14720"/>
                  </a:cubicBezTo>
                  <a:lnTo>
                    <a:pt x="7398" y="14720"/>
                  </a:lnTo>
                  <a:cubicBezTo>
                    <a:pt x="7712" y="14720"/>
                    <a:pt x="7965" y="14467"/>
                    <a:pt x="7965" y="14156"/>
                  </a:cubicBezTo>
                  <a:lnTo>
                    <a:pt x="7965" y="13588"/>
                  </a:lnTo>
                  <a:lnTo>
                    <a:pt x="11362" y="13588"/>
                  </a:lnTo>
                  <a:lnTo>
                    <a:pt x="11362" y="14156"/>
                  </a:lnTo>
                  <a:cubicBezTo>
                    <a:pt x="11362" y="14467"/>
                    <a:pt x="11613" y="14720"/>
                    <a:pt x="11927" y="14720"/>
                  </a:cubicBezTo>
                  <a:lnTo>
                    <a:pt x="14192" y="14720"/>
                  </a:lnTo>
                  <a:cubicBezTo>
                    <a:pt x="14506" y="14720"/>
                    <a:pt x="14759" y="14467"/>
                    <a:pt x="14759" y="14156"/>
                  </a:cubicBezTo>
                  <a:lnTo>
                    <a:pt x="14759" y="12903"/>
                  </a:lnTo>
                  <a:cubicBezTo>
                    <a:pt x="16689" y="11915"/>
                    <a:pt x="17969" y="9998"/>
                    <a:pt x="18135" y="7839"/>
                  </a:cubicBezTo>
                  <a:cubicBezTo>
                    <a:pt x="18383" y="7754"/>
                    <a:pt x="18612" y="7618"/>
                    <a:pt x="18799" y="7437"/>
                  </a:cubicBezTo>
                  <a:cubicBezTo>
                    <a:pt x="19134" y="7123"/>
                    <a:pt x="19325" y="6685"/>
                    <a:pt x="19325" y="6230"/>
                  </a:cubicBezTo>
                  <a:lnTo>
                    <a:pt x="19325" y="5097"/>
                  </a:lnTo>
                  <a:cubicBezTo>
                    <a:pt x="19325" y="4783"/>
                    <a:pt x="19071" y="4530"/>
                    <a:pt x="18760" y="4530"/>
                  </a:cubicBezTo>
                  <a:cubicBezTo>
                    <a:pt x="18446" y="4530"/>
                    <a:pt x="18192" y="4783"/>
                    <a:pt x="18192" y="5097"/>
                  </a:cubicBezTo>
                  <a:lnTo>
                    <a:pt x="18192" y="6230"/>
                  </a:lnTo>
                  <a:cubicBezTo>
                    <a:pt x="18192" y="6332"/>
                    <a:pt x="18159" y="6435"/>
                    <a:pt x="18099" y="6522"/>
                  </a:cubicBezTo>
                  <a:cubicBezTo>
                    <a:pt x="17688" y="3482"/>
                    <a:pt x="15079" y="1133"/>
                    <a:pt x="11927" y="1133"/>
                  </a:cubicBezTo>
                  <a:lnTo>
                    <a:pt x="7398" y="1133"/>
                  </a:lnTo>
                  <a:cubicBezTo>
                    <a:pt x="7041" y="1136"/>
                    <a:pt x="6685" y="1169"/>
                    <a:pt x="6332" y="1238"/>
                  </a:cubicBezTo>
                  <a:cubicBezTo>
                    <a:pt x="5807" y="465"/>
                    <a:pt x="4934" y="3"/>
                    <a:pt x="40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69" name="Google Shape;4569;p36"/>
            <p:cNvSpPr/>
            <p:nvPr/>
          </p:nvSpPr>
          <p:spPr>
            <a:xfrm>
              <a:off x="1658025" y="2615925"/>
              <a:ext cx="141550" cy="143450"/>
            </a:xfrm>
            <a:custGeom>
              <a:avLst/>
              <a:gdLst/>
              <a:ahLst/>
              <a:cxnLst/>
              <a:rect l="l" t="t" r="r" b="b"/>
              <a:pathLst>
                <a:path w="5662" h="5738" extrusionOk="0">
                  <a:moveTo>
                    <a:pt x="2829" y="1133"/>
                  </a:moveTo>
                  <a:cubicBezTo>
                    <a:pt x="3750" y="1133"/>
                    <a:pt x="4529" y="1945"/>
                    <a:pt x="4529" y="2908"/>
                  </a:cubicBezTo>
                  <a:cubicBezTo>
                    <a:pt x="4526" y="3845"/>
                    <a:pt x="3768" y="4605"/>
                    <a:pt x="2829" y="4605"/>
                  </a:cubicBezTo>
                  <a:cubicBezTo>
                    <a:pt x="1890" y="4605"/>
                    <a:pt x="1132" y="3845"/>
                    <a:pt x="1132" y="2908"/>
                  </a:cubicBezTo>
                  <a:cubicBezTo>
                    <a:pt x="1132" y="1945"/>
                    <a:pt x="1908" y="1133"/>
                    <a:pt x="2829" y="1133"/>
                  </a:cubicBezTo>
                  <a:close/>
                  <a:moveTo>
                    <a:pt x="2829" y="1"/>
                  </a:moveTo>
                  <a:cubicBezTo>
                    <a:pt x="2075" y="1"/>
                    <a:pt x="1359" y="312"/>
                    <a:pt x="818" y="876"/>
                  </a:cubicBezTo>
                  <a:cubicBezTo>
                    <a:pt x="293" y="1423"/>
                    <a:pt x="0" y="2151"/>
                    <a:pt x="0" y="2908"/>
                  </a:cubicBezTo>
                  <a:cubicBezTo>
                    <a:pt x="0" y="4470"/>
                    <a:pt x="1265" y="5738"/>
                    <a:pt x="2829" y="5738"/>
                  </a:cubicBezTo>
                  <a:cubicBezTo>
                    <a:pt x="4393" y="5738"/>
                    <a:pt x="5662" y="4470"/>
                    <a:pt x="5662" y="2908"/>
                  </a:cubicBezTo>
                  <a:cubicBezTo>
                    <a:pt x="5659" y="2151"/>
                    <a:pt x="5366" y="1423"/>
                    <a:pt x="4840" y="876"/>
                  </a:cubicBezTo>
                  <a:cubicBezTo>
                    <a:pt x="4303" y="312"/>
                    <a:pt x="3584" y="1"/>
                    <a:pt x="2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70" name="Google Shape;4570;p36"/>
          <p:cNvGrpSpPr/>
          <p:nvPr/>
        </p:nvGrpSpPr>
        <p:grpSpPr>
          <a:xfrm>
            <a:off x="4894685" y="3147235"/>
            <a:ext cx="240411" cy="231315"/>
            <a:chOff x="2077575" y="2615925"/>
            <a:chExt cx="502150" cy="483150"/>
          </a:xfrm>
        </p:grpSpPr>
        <p:sp>
          <p:nvSpPr>
            <p:cNvPr id="4571" name="Google Shape;4571;p36"/>
            <p:cNvSpPr/>
            <p:nvPr/>
          </p:nvSpPr>
          <p:spPr>
            <a:xfrm>
              <a:off x="2213375" y="2817500"/>
              <a:ext cx="151225" cy="148400"/>
            </a:xfrm>
            <a:custGeom>
              <a:avLst/>
              <a:gdLst/>
              <a:ahLst/>
              <a:cxnLst/>
              <a:rect l="l" t="t" r="r" b="b"/>
              <a:pathLst>
                <a:path w="6049" h="5936" extrusionOk="0">
                  <a:moveTo>
                    <a:pt x="5426" y="0"/>
                  </a:moveTo>
                  <a:cubicBezTo>
                    <a:pt x="5281" y="0"/>
                    <a:pt x="5136" y="56"/>
                    <a:pt x="5025" y="166"/>
                  </a:cubicBezTo>
                  <a:lnTo>
                    <a:pt x="4557" y="634"/>
                  </a:lnTo>
                  <a:cubicBezTo>
                    <a:pt x="4322" y="522"/>
                    <a:pt x="4072" y="468"/>
                    <a:pt x="3825" y="468"/>
                  </a:cubicBezTo>
                  <a:cubicBezTo>
                    <a:pt x="3288" y="468"/>
                    <a:pt x="2764" y="723"/>
                    <a:pt x="2437" y="1186"/>
                  </a:cubicBezTo>
                  <a:cubicBezTo>
                    <a:pt x="1957" y="1863"/>
                    <a:pt x="2038" y="2784"/>
                    <a:pt x="2624" y="3369"/>
                  </a:cubicBezTo>
                  <a:cubicBezTo>
                    <a:pt x="2980" y="3726"/>
                    <a:pt x="2727" y="4336"/>
                    <a:pt x="2223" y="4336"/>
                  </a:cubicBezTo>
                  <a:cubicBezTo>
                    <a:pt x="1718" y="4336"/>
                    <a:pt x="1468" y="3726"/>
                    <a:pt x="1824" y="3369"/>
                  </a:cubicBezTo>
                  <a:cubicBezTo>
                    <a:pt x="2044" y="3149"/>
                    <a:pt x="2044" y="2790"/>
                    <a:pt x="1824" y="2569"/>
                  </a:cubicBezTo>
                  <a:cubicBezTo>
                    <a:pt x="1714" y="2458"/>
                    <a:pt x="1569" y="2402"/>
                    <a:pt x="1424" y="2402"/>
                  </a:cubicBezTo>
                  <a:cubicBezTo>
                    <a:pt x="1279" y="2402"/>
                    <a:pt x="1134" y="2458"/>
                    <a:pt x="1024" y="2569"/>
                  </a:cubicBezTo>
                  <a:cubicBezTo>
                    <a:pt x="514" y="3077"/>
                    <a:pt x="381" y="3853"/>
                    <a:pt x="692" y="4502"/>
                  </a:cubicBezTo>
                  <a:lnTo>
                    <a:pt x="221" y="4970"/>
                  </a:lnTo>
                  <a:cubicBezTo>
                    <a:pt x="0" y="5190"/>
                    <a:pt x="0" y="5549"/>
                    <a:pt x="221" y="5770"/>
                  </a:cubicBezTo>
                  <a:cubicBezTo>
                    <a:pt x="332" y="5880"/>
                    <a:pt x="477" y="5935"/>
                    <a:pt x="622" y="5935"/>
                  </a:cubicBezTo>
                  <a:cubicBezTo>
                    <a:pt x="767" y="5935"/>
                    <a:pt x="912" y="5880"/>
                    <a:pt x="1024" y="5770"/>
                  </a:cubicBezTo>
                  <a:lnTo>
                    <a:pt x="1492" y="5302"/>
                  </a:lnTo>
                  <a:cubicBezTo>
                    <a:pt x="1726" y="5414"/>
                    <a:pt x="1975" y="5467"/>
                    <a:pt x="2220" y="5467"/>
                  </a:cubicBezTo>
                  <a:cubicBezTo>
                    <a:pt x="2758" y="5467"/>
                    <a:pt x="3281" y="5211"/>
                    <a:pt x="3608" y="4749"/>
                  </a:cubicBezTo>
                  <a:cubicBezTo>
                    <a:pt x="4089" y="4073"/>
                    <a:pt x="4010" y="3152"/>
                    <a:pt x="3424" y="2569"/>
                  </a:cubicBezTo>
                  <a:cubicBezTo>
                    <a:pt x="3068" y="2210"/>
                    <a:pt x="3322" y="1600"/>
                    <a:pt x="3826" y="1600"/>
                  </a:cubicBezTo>
                  <a:cubicBezTo>
                    <a:pt x="4330" y="1600"/>
                    <a:pt x="4581" y="2210"/>
                    <a:pt x="4224" y="2569"/>
                  </a:cubicBezTo>
                  <a:cubicBezTo>
                    <a:pt x="4004" y="2790"/>
                    <a:pt x="4004" y="3146"/>
                    <a:pt x="4224" y="3369"/>
                  </a:cubicBezTo>
                  <a:cubicBezTo>
                    <a:pt x="4335" y="3480"/>
                    <a:pt x="4480" y="3535"/>
                    <a:pt x="4624" y="3535"/>
                  </a:cubicBezTo>
                  <a:cubicBezTo>
                    <a:pt x="4769" y="3535"/>
                    <a:pt x="4914" y="3480"/>
                    <a:pt x="5025" y="3369"/>
                  </a:cubicBezTo>
                  <a:cubicBezTo>
                    <a:pt x="5535" y="2859"/>
                    <a:pt x="5668" y="2086"/>
                    <a:pt x="5360" y="1434"/>
                  </a:cubicBezTo>
                  <a:lnTo>
                    <a:pt x="5828" y="966"/>
                  </a:lnTo>
                  <a:cubicBezTo>
                    <a:pt x="6048" y="745"/>
                    <a:pt x="6048" y="386"/>
                    <a:pt x="5828" y="166"/>
                  </a:cubicBezTo>
                  <a:cubicBezTo>
                    <a:pt x="5716" y="56"/>
                    <a:pt x="5571" y="0"/>
                    <a:pt x="5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72" name="Google Shape;4572;p36"/>
            <p:cNvSpPr/>
            <p:nvPr/>
          </p:nvSpPr>
          <p:spPr>
            <a:xfrm>
              <a:off x="2333550" y="2737450"/>
              <a:ext cx="51050" cy="48325"/>
            </a:xfrm>
            <a:custGeom>
              <a:avLst/>
              <a:gdLst/>
              <a:ahLst/>
              <a:cxnLst/>
              <a:rect l="l" t="t" r="r" b="b"/>
              <a:pathLst>
                <a:path w="2042" h="1933" extrusionOk="0">
                  <a:moveTo>
                    <a:pt x="619" y="1"/>
                  </a:moveTo>
                  <a:cubicBezTo>
                    <a:pt x="475" y="1"/>
                    <a:pt x="330" y="56"/>
                    <a:pt x="221" y="167"/>
                  </a:cubicBezTo>
                  <a:cubicBezTo>
                    <a:pt x="0" y="388"/>
                    <a:pt x="0" y="747"/>
                    <a:pt x="221" y="967"/>
                  </a:cubicBezTo>
                  <a:lnTo>
                    <a:pt x="1021" y="1767"/>
                  </a:lnTo>
                  <a:cubicBezTo>
                    <a:pt x="1131" y="1878"/>
                    <a:pt x="1276" y="1933"/>
                    <a:pt x="1421" y="1933"/>
                  </a:cubicBezTo>
                  <a:cubicBezTo>
                    <a:pt x="1566" y="1933"/>
                    <a:pt x="1711" y="1878"/>
                    <a:pt x="1821" y="1767"/>
                  </a:cubicBezTo>
                  <a:cubicBezTo>
                    <a:pt x="2041" y="1547"/>
                    <a:pt x="2041" y="1188"/>
                    <a:pt x="1821" y="967"/>
                  </a:cubicBezTo>
                  <a:lnTo>
                    <a:pt x="1021" y="167"/>
                  </a:lnTo>
                  <a:cubicBezTo>
                    <a:pt x="910" y="57"/>
                    <a:pt x="765" y="1"/>
                    <a:pt x="6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73" name="Google Shape;4573;p36"/>
            <p:cNvSpPr/>
            <p:nvPr/>
          </p:nvSpPr>
          <p:spPr>
            <a:xfrm>
              <a:off x="2393550" y="2797500"/>
              <a:ext cx="51125" cy="48375"/>
            </a:xfrm>
            <a:custGeom>
              <a:avLst/>
              <a:gdLst/>
              <a:ahLst/>
              <a:cxnLst/>
              <a:rect l="l" t="t" r="r" b="b"/>
              <a:pathLst>
                <a:path w="2045" h="1935" extrusionOk="0">
                  <a:moveTo>
                    <a:pt x="621" y="0"/>
                  </a:moveTo>
                  <a:cubicBezTo>
                    <a:pt x="476" y="0"/>
                    <a:pt x="331" y="55"/>
                    <a:pt x="221" y="166"/>
                  </a:cubicBezTo>
                  <a:cubicBezTo>
                    <a:pt x="1" y="386"/>
                    <a:pt x="1" y="745"/>
                    <a:pt x="221" y="966"/>
                  </a:cubicBezTo>
                  <a:lnTo>
                    <a:pt x="1021" y="1769"/>
                  </a:lnTo>
                  <a:cubicBezTo>
                    <a:pt x="1131" y="1879"/>
                    <a:pt x="1276" y="1934"/>
                    <a:pt x="1421" y="1934"/>
                  </a:cubicBezTo>
                  <a:cubicBezTo>
                    <a:pt x="1566" y="1934"/>
                    <a:pt x="1711" y="1879"/>
                    <a:pt x="1821" y="1769"/>
                  </a:cubicBezTo>
                  <a:cubicBezTo>
                    <a:pt x="2045" y="1545"/>
                    <a:pt x="2042" y="1189"/>
                    <a:pt x="1821" y="966"/>
                  </a:cubicBezTo>
                  <a:lnTo>
                    <a:pt x="1021" y="166"/>
                  </a:lnTo>
                  <a:cubicBezTo>
                    <a:pt x="911" y="55"/>
                    <a:pt x="766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74" name="Google Shape;4574;p36"/>
            <p:cNvSpPr/>
            <p:nvPr/>
          </p:nvSpPr>
          <p:spPr>
            <a:xfrm>
              <a:off x="2077575" y="2615925"/>
              <a:ext cx="502150" cy="483150"/>
            </a:xfrm>
            <a:custGeom>
              <a:avLst/>
              <a:gdLst/>
              <a:ahLst/>
              <a:cxnLst/>
              <a:rect l="l" t="t" r="r" b="b"/>
              <a:pathLst>
                <a:path w="20086" h="19326" extrusionOk="0">
                  <a:moveTo>
                    <a:pt x="14865" y="4061"/>
                  </a:moveTo>
                  <a:cubicBezTo>
                    <a:pt x="14901" y="4061"/>
                    <a:pt x="14937" y="4064"/>
                    <a:pt x="14974" y="4071"/>
                  </a:cubicBezTo>
                  <a:cubicBezTo>
                    <a:pt x="15239" y="4125"/>
                    <a:pt x="15430" y="4358"/>
                    <a:pt x="15430" y="4627"/>
                  </a:cubicBezTo>
                  <a:cubicBezTo>
                    <a:pt x="15430" y="4778"/>
                    <a:pt x="15369" y="4922"/>
                    <a:pt x="15264" y="5028"/>
                  </a:cubicBezTo>
                  <a:cubicBezTo>
                    <a:pt x="15153" y="5137"/>
                    <a:pt x="15008" y="5194"/>
                    <a:pt x="14862" y="5194"/>
                  </a:cubicBezTo>
                  <a:cubicBezTo>
                    <a:pt x="14753" y="5194"/>
                    <a:pt x="14643" y="5162"/>
                    <a:pt x="14548" y="5098"/>
                  </a:cubicBezTo>
                  <a:cubicBezTo>
                    <a:pt x="14324" y="4947"/>
                    <a:pt x="14237" y="4660"/>
                    <a:pt x="14340" y="4409"/>
                  </a:cubicBezTo>
                  <a:cubicBezTo>
                    <a:pt x="14428" y="4195"/>
                    <a:pt x="14638" y="4061"/>
                    <a:pt x="14865" y="4061"/>
                  </a:cubicBezTo>
                  <a:close/>
                  <a:moveTo>
                    <a:pt x="13258" y="1136"/>
                  </a:moveTo>
                  <a:cubicBezTo>
                    <a:pt x="14386" y="1136"/>
                    <a:pt x="15514" y="1507"/>
                    <a:pt x="16441" y="2247"/>
                  </a:cubicBezTo>
                  <a:lnTo>
                    <a:pt x="15593" y="3096"/>
                  </a:lnTo>
                  <a:cubicBezTo>
                    <a:pt x="15349" y="2979"/>
                    <a:pt x="15100" y="2926"/>
                    <a:pt x="14858" y="2926"/>
                  </a:cubicBezTo>
                  <a:cubicBezTo>
                    <a:pt x="13865" y="2926"/>
                    <a:pt x="12999" y="3824"/>
                    <a:pt x="13186" y="4916"/>
                  </a:cubicBezTo>
                  <a:cubicBezTo>
                    <a:pt x="13295" y="5541"/>
                    <a:pt x="13742" y="6055"/>
                    <a:pt x="14346" y="6248"/>
                  </a:cubicBezTo>
                  <a:cubicBezTo>
                    <a:pt x="14514" y="6301"/>
                    <a:pt x="14688" y="6327"/>
                    <a:pt x="14859" y="6327"/>
                  </a:cubicBezTo>
                  <a:cubicBezTo>
                    <a:pt x="15304" y="6327"/>
                    <a:pt x="15739" y="6153"/>
                    <a:pt x="16064" y="5828"/>
                  </a:cubicBezTo>
                  <a:cubicBezTo>
                    <a:pt x="16571" y="5321"/>
                    <a:pt x="16704" y="4545"/>
                    <a:pt x="16396" y="3896"/>
                  </a:cubicBezTo>
                  <a:lnTo>
                    <a:pt x="17241" y="3050"/>
                  </a:lnTo>
                  <a:lnTo>
                    <a:pt x="17241" y="3050"/>
                  </a:lnTo>
                  <a:cubicBezTo>
                    <a:pt x="18842" y="5046"/>
                    <a:pt x="18715" y="7981"/>
                    <a:pt x="16864" y="9832"/>
                  </a:cubicBezTo>
                  <a:lnTo>
                    <a:pt x="16462" y="10231"/>
                  </a:lnTo>
                  <a:lnTo>
                    <a:pt x="16064" y="9832"/>
                  </a:lnTo>
                  <a:cubicBezTo>
                    <a:pt x="15952" y="9722"/>
                    <a:pt x="15806" y="9666"/>
                    <a:pt x="15661" y="9666"/>
                  </a:cubicBezTo>
                  <a:cubicBezTo>
                    <a:pt x="15516" y="9666"/>
                    <a:pt x="15372" y="9721"/>
                    <a:pt x="15261" y="9832"/>
                  </a:cubicBezTo>
                  <a:cubicBezTo>
                    <a:pt x="15040" y="10053"/>
                    <a:pt x="15040" y="10412"/>
                    <a:pt x="15261" y="10632"/>
                  </a:cubicBezTo>
                  <a:lnTo>
                    <a:pt x="15662" y="11034"/>
                  </a:lnTo>
                  <a:lnTo>
                    <a:pt x="8666" y="18027"/>
                  </a:lnTo>
                  <a:cubicBezTo>
                    <a:pt x="8556" y="18137"/>
                    <a:pt x="8411" y="18192"/>
                    <a:pt x="8266" y="18192"/>
                  </a:cubicBezTo>
                  <a:cubicBezTo>
                    <a:pt x="8121" y="18192"/>
                    <a:pt x="7976" y="18137"/>
                    <a:pt x="7866" y="18027"/>
                  </a:cubicBezTo>
                  <a:lnTo>
                    <a:pt x="1462" y="11623"/>
                  </a:lnTo>
                  <a:cubicBezTo>
                    <a:pt x="1241" y="11402"/>
                    <a:pt x="1241" y="11043"/>
                    <a:pt x="1462" y="10822"/>
                  </a:cubicBezTo>
                  <a:lnTo>
                    <a:pt x="8458" y="3826"/>
                  </a:lnTo>
                  <a:lnTo>
                    <a:pt x="8856" y="4228"/>
                  </a:lnTo>
                  <a:cubicBezTo>
                    <a:pt x="8966" y="4338"/>
                    <a:pt x="9111" y="4393"/>
                    <a:pt x="9256" y="4393"/>
                  </a:cubicBezTo>
                  <a:cubicBezTo>
                    <a:pt x="9401" y="4393"/>
                    <a:pt x="9546" y="4338"/>
                    <a:pt x="9656" y="4228"/>
                  </a:cubicBezTo>
                  <a:cubicBezTo>
                    <a:pt x="9880" y="4005"/>
                    <a:pt x="9877" y="3648"/>
                    <a:pt x="9656" y="3425"/>
                  </a:cubicBezTo>
                  <a:lnTo>
                    <a:pt x="9258" y="3026"/>
                  </a:lnTo>
                  <a:lnTo>
                    <a:pt x="9656" y="2625"/>
                  </a:lnTo>
                  <a:cubicBezTo>
                    <a:pt x="10649" y="1632"/>
                    <a:pt x="11954" y="1136"/>
                    <a:pt x="13258" y="1136"/>
                  </a:cubicBezTo>
                  <a:close/>
                  <a:moveTo>
                    <a:pt x="13261" y="1"/>
                  </a:moveTo>
                  <a:cubicBezTo>
                    <a:pt x="11661" y="1"/>
                    <a:pt x="10066" y="615"/>
                    <a:pt x="8856" y="1825"/>
                  </a:cubicBezTo>
                  <a:lnTo>
                    <a:pt x="8056" y="2625"/>
                  </a:lnTo>
                  <a:lnTo>
                    <a:pt x="661" y="10019"/>
                  </a:lnTo>
                  <a:cubicBezTo>
                    <a:pt x="0" y="10684"/>
                    <a:pt x="0" y="11759"/>
                    <a:pt x="661" y="12423"/>
                  </a:cubicBezTo>
                  <a:lnTo>
                    <a:pt x="7066" y="18827"/>
                  </a:lnTo>
                  <a:cubicBezTo>
                    <a:pt x="7398" y="19159"/>
                    <a:pt x="7833" y="19325"/>
                    <a:pt x="8267" y="19325"/>
                  </a:cubicBezTo>
                  <a:cubicBezTo>
                    <a:pt x="8702" y="19325"/>
                    <a:pt x="9137" y="19159"/>
                    <a:pt x="9469" y="18827"/>
                  </a:cubicBezTo>
                  <a:lnTo>
                    <a:pt x="17664" y="10632"/>
                  </a:lnTo>
                  <a:cubicBezTo>
                    <a:pt x="19956" y="8337"/>
                    <a:pt x="20086" y="4687"/>
                    <a:pt x="18044" y="2244"/>
                  </a:cubicBezTo>
                  <a:lnTo>
                    <a:pt x="19264" y="1024"/>
                  </a:lnTo>
                  <a:cubicBezTo>
                    <a:pt x="19485" y="804"/>
                    <a:pt x="19485" y="445"/>
                    <a:pt x="19264" y="224"/>
                  </a:cubicBezTo>
                  <a:cubicBezTo>
                    <a:pt x="19154" y="114"/>
                    <a:pt x="19009" y="59"/>
                    <a:pt x="18864" y="59"/>
                  </a:cubicBezTo>
                  <a:cubicBezTo>
                    <a:pt x="18719" y="59"/>
                    <a:pt x="18574" y="114"/>
                    <a:pt x="18464" y="224"/>
                  </a:cubicBezTo>
                  <a:lnTo>
                    <a:pt x="17244" y="1444"/>
                  </a:lnTo>
                  <a:cubicBezTo>
                    <a:pt x="16086" y="478"/>
                    <a:pt x="14671" y="1"/>
                    <a:pt x="13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75" name="Google Shape;4575;p36"/>
          <p:cNvGrpSpPr/>
          <p:nvPr/>
        </p:nvGrpSpPr>
        <p:grpSpPr>
          <a:xfrm>
            <a:off x="5182847" y="3158132"/>
            <a:ext cx="227473" cy="209519"/>
            <a:chOff x="2680100" y="2638725"/>
            <a:chExt cx="475125" cy="437625"/>
          </a:xfrm>
        </p:grpSpPr>
        <p:sp>
          <p:nvSpPr>
            <p:cNvPr id="4576" name="Google Shape;4576;p36"/>
            <p:cNvSpPr/>
            <p:nvPr/>
          </p:nvSpPr>
          <p:spPr>
            <a:xfrm>
              <a:off x="2680100" y="2638725"/>
              <a:ext cx="475125" cy="437625"/>
            </a:xfrm>
            <a:custGeom>
              <a:avLst/>
              <a:gdLst/>
              <a:ahLst/>
              <a:cxnLst/>
              <a:rect l="l" t="t" r="r" b="b"/>
              <a:pathLst>
                <a:path w="19005" h="17505" extrusionOk="0">
                  <a:moveTo>
                    <a:pt x="11399" y="1133"/>
                  </a:moveTo>
                  <a:cubicBezTo>
                    <a:pt x="11803" y="1133"/>
                    <a:pt x="12130" y="1462"/>
                    <a:pt x="12133" y="1867"/>
                  </a:cubicBezTo>
                  <a:lnTo>
                    <a:pt x="12133" y="3301"/>
                  </a:lnTo>
                  <a:lnTo>
                    <a:pt x="6876" y="3301"/>
                  </a:lnTo>
                  <a:lnTo>
                    <a:pt x="6873" y="1867"/>
                  </a:lnTo>
                  <a:cubicBezTo>
                    <a:pt x="6876" y="1462"/>
                    <a:pt x="7202" y="1133"/>
                    <a:pt x="7606" y="1133"/>
                  </a:cubicBezTo>
                  <a:close/>
                  <a:moveTo>
                    <a:pt x="2815" y="4433"/>
                  </a:moveTo>
                  <a:lnTo>
                    <a:pt x="2815" y="5430"/>
                  </a:lnTo>
                  <a:cubicBezTo>
                    <a:pt x="2815" y="5880"/>
                    <a:pt x="2449" y="6245"/>
                    <a:pt x="1999" y="6245"/>
                  </a:cubicBezTo>
                  <a:lnTo>
                    <a:pt x="1133" y="6245"/>
                  </a:lnTo>
                  <a:lnTo>
                    <a:pt x="1133" y="4433"/>
                  </a:lnTo>
                  <a:close/>
                  <a:moveTo>
                    <a:pt x="17873" y="4433"/>
                  </a:moveTo>
                  <a:lnTo>
                    <a:pt x="17873" y="6248"/>
                  </a:lnTo>
                  <a:lnTo>
                    <a:pt x="17006" y="6248"/>
                  </a:lnTo>
                  <a:cubicBezTo>
                    <a:pt x="16556" y="6248"/>
                    <a:pt x="16191" y="5883"/>
                    <a:pt x="16191" y="5433"/>
                  </a:cubicBezTo>
                  <a:lnTo>
                    <a:pt x="16191" y="4433"/>
                  </a:lnTo>
                  <a:close/>
                  <a:moveTo>
                    <a:pt x="15058" y="4430"/>
                  </a:moveTo>
                  <a:lnTo>
                    <a:pt x="15058" y="5430"/>
                  </a:lnTo>
                  <a:cubicBezTo>
                    <a:pt x="15058" y="6505"/>
                    <a:pt x="15931" y="7377"/>
                    <a:pt x="17006" y="7377"/>
                  </a:cubicBezTo>
                  <a:lnTo>
                    <a:pt x="17873" y="7377"/>
                  </a:lnTo>
                  <a:lnTo>
                    <a:pt x="17873" y="13422"/>
                  </a:lnTo>
                  <a:lnTo>
                    <a:pt x="17006" y="13422"/>
                  </a:lnTo>
                  <a:cubicBezTo>
                    <a:pt x="15931" y="13425"/>
                    <a:pt x="15058" y="14295"/>
                    <a:pt x="15058" y="15373"/>
                  </a:cubicBezTo>
                  <a:lnTo>
                    <a:pt x="15058" y="16369"/>
                  </a:lnTo>
                  <a:lnTo>
                    <a:pt x="3947" y="16369"/>
                  </a:lnTo>
                  <a:lnTo>
                    <a:pt x="3947" y="15373"/>
                  </a:lnTo>
                  <a:cubicBezTo>
                    <a:pt x="3947" y="14295"/>
                    <a:pt x="3074" y="13425"/>
                    <a:pt x="1999" y="13422"/>
                  </a:cubicBezTo>
                  <a:lnTo>
                    <a:pt x="1133" y="13422"/>
                  </a:lnTo>
                  <a:lnTo>
                    <a:pt x="1133" y="7377"/>
                  </a:lnTo>
                  <a:lnTo>
                    <a:pt x="1999" y="7377"/>
                  </a:lnTo>
                  <a:cubicBezTo>
                    <a:pt x="3074" y="7377"/>
                    <a:pt x="3947" y="6505"/>
                    <a:pt x="3947" y="5430"/>
                  </a:cubicBezTo>
                  <a:lnTo>
                    <a:pt x="3947" y="4430"/>
                  </a:lnTo>
                  <a:close/>
                  <a:moveTo>
                    <a:pt x="1999" y="14557"/>
                  </a:moveTo>
                  <a:cubicBezTo>
                    <a:pt x="2449" y="14557"/>
                    <a:pt x="2815" y="14923"/>
                    <a:pt x="2815" y="15376"/>
                  </a:cubicBezTo>
                  <a:lnTo>
                    <a:pt x="2815" y="16372"/>
                  </a:lnTo>
                  <a:lnTo>
                    <a:pt x="1133" y="16372"/>
                  </a:lnTo>
                  <a:lnTo>
                    <a:pt x="1133" y="14557"/>
                  </a:lnTo>
                  <a:close/>
                  <a:moveTo>
                    <a:pt x="17873" y="14557"/>
                  </a:moveTo>
                  <a:lnTo>
                    <a:pt x="17873" y="16372"/>
                  </a:lnTo>
                  <a:lnTo>
                    <a:pt x="16191" y="16372"/>
                  </a:lnTo>
                  <a:lnTo>
                    <a:pt x="16191" y="15376"/>
                  </a:lnTo>
                  <a:cubicBezTo>
                    <a:pt x="16191" y="14923"/>
                    <a:pt x="16556" y="14557"/>
                    <a:pt x="17006" y="14557"/>
                  </a:cubicBezTo>
                  <a:close/>
                  <a:moveTo>
                    <a:pt x="7606" y="1"/>
                  </a:moveTo>
                  <a:cubicBezTo>
                    <a:pt x="6577" y="1"/>
                    <a:pt x="5743" y="837"/>
                    <a:pt x="5743" y="1867"/>
                  </a:cubicBezTo>
                  <a:lnTo>
                    <a:pt x="5743" y="3301"/>
                  </a:lnTo>
                  <a:lnTo>
                    <a:pt x="1133" y="3301"/>
                  </a:lnTo>
                  <a:cubicBezTo>
                    <a:pt x="508" y="3301"/>
                    <a:pt x="0" y="3808"/>
                    <a:pt x="0" y="4433"/>
                  </a:cubicBezTo>
                  <a:lnTo>
                    <a:pt x="0" y="16372"/>
                  </a:lnTo>
                  <a:cubicBezTo>
                    <a:pt x="0" y="16997"/>
                    <a:pt x="508" y="17504"/>
                    <a:pt x="1133" y="17504"/>
                  </a:cubicBezTo>
                  <a:lnTo>
                    <a:pt x="17873" y="17504"/>
                  </a:lnTo>
                  <a:cubicBezTo>
                    <a:pt x="18498" y="17504"/>
                    <a:pt x="19005" y="16997"/>
                    <a:pt x="19005" y="16372"/>
                  </a:cubicBezTo>
                  <a:lnTo>
                    <a:pt x="19005" y="4430"/>
                  </a:lnTo>
                  <a:cubicBezTo>
                    <a:pt x="19005" y="3805"/>
                    <a:pt x="18498" y="3298"/>
                    <a:pt x="17873" y="3298"/>
                  </a:cubicBezTo>
                  <a:lnTo>
                    <a:pt x="13265" y="3298"/>
                  </a:lnTo>
                  <a:lnTo>
                    <a:pt x="13265" y="1864"/>
                  </a:lnTo>
                  <a:cubicBezTo>
                    <a:pt x="13262" y="834"/>
                    <a:pt x="12428" y="1"/>
                    <a:pt x="113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77" name="Google Shape;4577;p36"/>
            <p:cNvSpPr/>
            <p:nvPr/>
          </p:nvSpPr>
          <p:spPr>
            <a:xfrm>
              <a:off x="2795000" y="2810525"/>
              <a:ext cx="237800" cy="164300"/>
            </a:xfrm>
            <a:custGeom>
              <a:avLst/>
              <a:gdLst/>
              <a:ahLst/>
              <a:cxnLst/>
              <a:rect l="l" t="t" r="r" b="b"/>
              <a:pathLst>
                <a:path w="9512" h="6572" extrusionOk="0">
                  <a:moveTo>
                    <a:pt x="8379" y="1133"/>
                  </a:moveTo>
                  <a:lnTo>
                    <a:pt x="8379" y="5439"/>
                  </a:lnTo>
                  <a:lnTo>
                    <a:pt x="1132" y="5439"/>
                  </a:lnTo>
                  <a:lnTo>
                    <a:pt x="1132" y="1133"/>
                  </a:lnTo>
                  <a:close/>
                  <a:moveTo>
                    <a:pt x="568" y="1"/>
                  </a:moveTo>
                  <a:cubicBezTo>
                    <a:pt x="254" y="1"/>
                    <a:pt x="0" y="255"/>
                    <a:pt x="0" y="566"/>
                  </a:cubicBezTo>
                  <a:lnTo>
                    <a:pt x="0" y="6007"/>
                  </a:lnTo>
                  <a:cubicBezTo>
                    <a:pt x="0" y="6318"/>
                    <a:pt x="254" y="6571"/>
                    <a:pt x="568" y="6571"/>
                  </a:cubicBezTo>
                  <a:lnTo>
                    <a:pt x="8947" y="6571"/>
                  </a:lnTo>
                  <a:cubicBezTo>
                    <a:pt x="9258" y="6571"/>
                    <a:pt x="9511" y="6318"/>
                    <a:pt x="9511" y="6007"/>
                  </a:cubicBezTo>
                  <a:lnTo>
                    <a:pt x="9511" y="566"/>
                  </a:lnTo>
                  <a:cubicBezTo>
                    <a:pt x="9511" y="255"/>
                    <a:pt x="9258" y="1"/>
                    <a:pt x="89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78" name="Google Shape;4578;p36"/>
            <p:cNvSpPr/>
            <p:nvPr/>
          </p:nvSpPr>
          <p:spPr>
            <a:xfrm>
              <a:off x="2871900" y="2856725"/>
              <a:ext cx="91525" cy="28350"/>
            </a:xfrm>
            <a:custGeom>
              <a:avLst/>
              <a:gdLst/>
              <a:ahLst/>
              <a:cxnLst/>
              <a:rect l="l" t="t" r="r" b="b"/>
              <a:pathLst>
                <a:path w="3661" h="1134" extrusionOk="0">
                  <a:moveTo>
                    <a:pt x="565" y="1"/>
                  </a:moveTo>
                  <a:cubicBezTo>
                    <a:pt x="254" y="1"/>
                    <a:pt x="1" y="254"/>
                    <a:pt x="1" y="565"/>
                  </a:cubicBezTo>
                  <a:cubicBezTo>
                    <a:pt x="1" y="879"/>
                    <a:pt x="254" y="1133"/>
                    <a:pt x="565" y="1133"/>
                  </a:cubicBezTo>
                  <a:lnTo>
                    <a:pt x="3096" y="1133"/>
                  </a:lnTo>
                  <a:cubicBezTo>
                    <a:pt x="3407" y="1133"/>
                    <a:pt x="3660" y="879"/>
                    <a:pt x="3660" y="565"/>
                  </a:cubicBezTo>
                  <a:cubicBezTo>
                    <a:pt x="3660" y="254"/>
                    <a:pt x="3407" y="1"/>
                    <a:pt x="3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79" name="Google Shape;4579;p36"/>
            <p:cNvSpPr/>
            <p:nvPr/>
          </p:nvSpPr>
          <p:spPr>
            <a:xfrm>
              <a:off x="2845500" y="2900300"/>
              <a:ext cx="144350" cy="28325"/>
            </a:xfrm>
            <a:custGeom>
              <a:avLst/>
              <a:gdLst/>
              <a:ahLst/>
              <a:cxnLst/>
              <a:rect l="l" t="t" r="r" b="b"/>
              <a:pathLst>
                <a:path w="5774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2"/>
                    <a:pt x="565" y="1132"/>
                  </a:cubicBezTo>
                  <a:lnTo>
                    <a:pt x="5209" y="1132"/>
                  </a:lnTo>
                  <a:cubicBezTo>
                    <a:pt x="5520" y="1132"/>
                    <a:pt x="5773" y="879"/>
                    <a:pt x="5773" y="568"/>
                  </a:cubicBezTo>
                  <a:cubicBezTo>
                    <a:pt x="5773" y="254"/>
                    <a:pt x="5520" y="0"/>
                    <a:pt x="52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80" name="Google Shape;4580;p36"/>
          <p:cNvGrpSpPr/>
          <p:nvPr/>
        </p:nvGrpSpPr>
        <p:grpSpPr>
          <a:xfrm>
            <a:off x="5499465" y="3147235"/>
            <a:ext cx="162636" cy="231315"/>
            <a:chOff x="3342275" y="2615925"/>
            <a:chExt cx="339700" cy="483150"/>
          </a:xfrm>
        </p:grpSpPr>
        <p:sp>
          <p:nvSpPr>
            <p:cNvPr id="4581" name="Google Shape;4581;p36"/>
            <p:cNvSpPr/>
            <p:nvPr/>
          </p:nvSpPr>
          <p:spPr>
            <a:xfrm>
              <a:off x="3342275" y="2615925"/>
              <a:ext cx="339700" cy="483150"/>
            </a:xfrm>
            <a:custGeom>
              <a:avLst/>
              <a:gdLst/>
              <a:ahLst/>
              <a:cxnLst/>
              <a:rect l="l" t="t" r="r" b="b"/>
              <a:pathLst>
                <a:path w="13588" h="19326" extrusionOk="0">
                  <a:moveTo>
                    <a:pt x="11891" y="1133"/>
                  </a:moveTo>
                  <a:cubicBezTo>
                    <a:pt x="12202" y="1133"/>
                    <a:pt x="12455" y="1387"/>
                    <a:pt x="12455" y="1701"/>
                  </a:cubicBezTo>
                  <a:lnTo>
                    <a:pt x="12455" y="2265"/>
                  </a:lnTo>
                  <a:lnTo>
                    <a:pt x="1132" y="2265"/>
                  </a:lnTo>
                  <a:lnTo>
                    <a:pt x="1132" y="1701"/>
                  </a:lnTo>
                  <a:cubicBezTo>
                    <a:pt x="1132" y="1387"/>
                    <a:pt x="1386" y="1133"/>
                    <a:pt x="1700" y="1133"/>
                  </a:cubicBezTo>
                  <a:close/>
                  <a:moveTo>
                    <a:pt x="12455" y="3398"/>
                  </a:moveTo>
                  <a:lnTo>
                    <a:pt x="12455" y="14796"/>
                  </a:lnTo>
                  <a:lnTo>
                    <a:pt x="1132" y="14796"/>
                  </a:lnTo>
                  <a:lnTo>
                    <a:pt x="1132" y="3398"/>
                  </a:lnTo>
                  <a:close/>
                  <a:moveTo>
                    <a:pt x="12455" y="15928"/>
                  </a:moveTo>
                  <a:lnTo>
                    <a:pt x="12455" y="17628"/>
                  </a:lnTo>
                  <a:cubicBezTo>
                    <a:pt x="12455" y="17939"/>
                    <a:pt x="12202" y="18193"/>
                    <a:pt x="11891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2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1891" y="19325"/>
                  </a:lnTo>
                  <a:cubicBezTo>
                    <a:pt x="12827" y="19325"/>
                    <a:pt x="13588" y="18564"/>
                    <a:pt x="13588" y="17628"/>
                  </a:cubicBezTo>
                  <a:lnTo>
                    <a:pt x="13588" y="1701"/>
                  </a:lnTo>
                  <a:cubicBezTo>
                    <a:pt x="13588" y="762"/>
                    <a:pt x="12827" y="1"/>
                    <a:pt x="11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82" name="Google Shape;4582;p36"/>
            <p:cNvSpPr/>
            <p:nvPr/>
          </p:nvSpPr>
          <p:spPr>
            <a:xfrm>
              <a:off x="3461600" y="3030200"/>
              <a:ext cx="101025" cy="28325"/>
            </a:xfrm>
            <a:custGeom>
              <a:avLst/>
              <a:gdLst/>
              <a:ahLst/>
              <a:cxnLst/>
              <a:rect l="l" t="t" r="r" b="b"/>
              <a:pathLst>
                <a:path w="4041" h="1133" extrusionOk="0">
                  <a:moveTo>
                    <a:pt x="568" y="1"/>
                  </a:moveTo>
                  <a:cubicBezTo>
                    <a:pt x="254" y="1"/>
                    <a:pt x="1" y="251"/>
                    <a:pt x="1" y="565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3473" y="1133"/>
                  </a:lnTo>
                  <a:cubicBezTo>
                    <a:pt x="3787" y="1133"/>
                    <a:pt x="4041" y="879"/>
                    <a:pt x="4041" y="565"/>
                  </a:cubicBezTo>
                  <a:cubicBezTo>
                    <a:pt x="4041" y="251"/>
                    <a:pt x="3787" y="1"/>
                    <a:pt x="34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583" name="Google Shape;4583;p36"/>
          <p:cNvSpPr/>
          <p:nvPr/>
        </p:nvSpPr>
        <p:spPr>
          <a:xfrm>
            <a:off x="5767230" y="3147265"/>
            <a:ext cx="189746" cy="231315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4584" name="Google Shape;4584;p36"/>
          <p:cNvSpPr/>
          <p:nvPr/>
        </p:nvSpPr>
        <p:spPr>
          <a:xfrm>
            <a:off x="6034533" y="3154495"/>
            <a:ext cx="231315" cy="216856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4585" name="Google Shape;4585;p36"/>
          <p:cNvSpPr/>
          <p:nvPr/>
        </p:nvSpPr>
        <p:spPr>
          <a:xfrm>
            <a:off x="6323477" y="3154495"/>
            <a:ext cx="231315" cy="216856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8193" y="12456"/>
                </a:moveTo>
                <a:lnTo>
                  <a:pt x="18193" y="13024"/>
                </a:lnTo>
                <a:cubicBezTo>
                  <a:pt x="18193" y="13335"/>
                  <a:pt x="17939" y="13588"/>
                  <a:pt x="17628" y="13588"/>
                </a:cubicBez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1520" y="14720"/>
                </a:moveTo>
                <a:lnTo>
                  <a:pt x="12275" y="16985"/>
                </a:lnTo>
                <a:lnTo>
                  <a:pt x="7051" y="16985"/>
                </a:lnTo>
                <a:lnTo>
                  <a:pt x="7806" y="14720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4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5325" y="18117"/>
                </a:lnTo>
                <a:cubicBezTo>
                  <a:pt x="15639" y="18117"/>
                  <a:pt x="15889" y="17864"/>
                  <a:pt x="15889" y="17553"/>
                </a:cubicBezTo>
                <a:cubicBezTo>
                  <a:pt x="15889" y="17239"/>
                  <a:pt x="15639" y="16985"/>
                  <a:pt x="15325" y="16985"/>
                </a:cubicBezTo>
                <a:lnTo>
                  <a:pt x="13468" y="16985"/>
                </a:lnTo>
                <a:lnTo>
                  <a:pt x="12713" y="14720"/>
                </a:lnTo>
                <a:lnTo>
                  <a:pt x="17628" y="14720"/>
                </a:lnTo>
                <a:cubicBezTo>
                  <a:pt x="18565" y="14720"/>
                  <a:pt x="19325" y="13960"/>
                  <a:pt x="19325" y="13024"/>
                </a:cubicBezTo>
                <a:lnTo>
                  <a:pt x="19325" y="1701"/>
                </a:lnTo>
                <a:cubicBezTo>
                  <a:pt x="19325" y="762"/>
                  <a:pt x="18565" y="1"/>
                  <a:pt x="176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586" name="Google Shape;4586;p36"/>
          <p:cNvGrpSpPr/>
          <p:nvPr/>
        </p:nvGrpSpPr>
        <p:grpSpPr>
          <a:xfrm>
            <a:off x="6604338" y="3147546"/>
            <a:ext cx="230836" cy="230692"/>
            <a:chOff x="5648900" y="2616600"/>
            <a:chExt cx="482150" cy="481850"/>
          </a:xfrm>
        </p:grpSpPr>
        <p:sp>
          <p:nvSpPr>
            <p:cNvPr id="4587" name="Google Shape;4587;p36"/>
            <p:cNvSpPr/>
            <p:nvPr/>
          </p:nvSpPr>
          <p:spPr>
            <a:xfrm>
              <a:off x="5811500" y="2777025"/>
              <a:ext cx="156875" cy="148275"/>
            </a:xfrm>
            <a:custGeom>
              <a:avLst/>
              <a:gdLst/>
              <a:ahLst/>
              <a:cxnLst/>
              <a:rect l="l" t="t" r="r" b="b"/>
              <a:pathLst>
                <a:path w="6275" h="5931" extrusionOk="0">
                  <a:moveTo>
                    <a:pt x="3137" y="1265"/>
                  </a:moveTo>
                  <a:lnTo>
                    <a:pt x="4994" y="2615"/>
                  </a:lnTo>
                  <a:lnTo>
                    <a:pt x="4285" y="4798"/>
                  </a:lnTo>
                  <a:lnTo>
                    <a:pt x="1990" y="4798"/>
                  </a:lnTo>
                  <a:lnTo>
                    <a:pt x="1280" y="2615"/>
                  </a:lnTo>
                  <a:lnTo>
                    <a:pt x="3137" y="1265"/>
                  </a:lnTo>
                  <a:close/>
                  <a:moveTo>
                    <a:pt x="3137" y="0"/>
                  </a:moveTo>
                  <a:cubicBezTo>
                    <a:pt x="3020" y="0"/>
                    <a:pt x="2903" y="37"/>
                    <a:pt x="2805" y="109"/>
                  </a:cubicBezTo>
                  <a:lnTo>
                    <a:pt x="281" y="1942"/>
                  </a:lnTo>
                  <a:cubicBezTo>
                    <a:pt x="85" y="2087"/>
                    <a:pt x="0" y="2340"/>
                    <a:pt x="76" y="2573"/>
                  </a:cubicBezTo>
                  <a:lnTo>
                    <a:pt x="1039" y="5541"/>
                  </a:lnTo>
                  <a:cubicBezTo>
                    <a:pt x="1117" y="5773"/>
                    <a:pt x="1335" y="5930"/>
                    <a:pt x="1579" y="5930"/>
                  </a:cubicBezTo>
                  <a:lnTo>
                    <a:pt x="4695" y="5930"/>
                  </a:lnTo>
                  <a:cubicBezTo>
                    <a:pt x="4943" y="5930"/>
                    <a:pt x="5160" y="5773"/>
                    <a:pt x="5236" y="5541"/>
                  </a:cubicBezTo>
                  <a:lnTo>
                    <a:pt x="6199" y="2573"/>
                  </a:lnTo>
                  <a:cubicBezTo>
                    <a:pt x="6275" y="2340"/>
                    <a:pt x="6190" y="2087"/>
                    <a:pt x="5994" y="1942"/>
                  </a:cubicBezTo>
                  <a:lnTo>
                    <a:pt x="3469" y="109"/>
                  </a:lnTo>
                  <a:cubicBezTo>
                    <a:pt x="3371" y="37"/>
                    <a:pt x="3254" y="0"/>
                    <a:pt x="31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88" name="Google Shape;4588;p36"/>
            <p:cNvSpPr/>
            <p:nvPr/>
          </p:nvSpPr>
          <p:spPr>
            <a:xfrm>
              <a:off x="5648900" y="2616600"/>
              <a:ext cx="482150" cy="481850"/>
            </a:xfrm>
            <a:custGeom>
              <a:avLst/>
              <a:gdLst/>
              <a:ahLst/>
              <a:cxnLst/>
              <a:rect l="l" t="t" r="r" b="b"/>
              <a:pathLst>
                <a:path w="19286" h="19274" extrusionOk="0">
                  <a:moveTo>
                    <a:pt x="9641" y="1133"/>
                  </a:moveTo>
                  <a:cubicBezTo>
                    <a:pt x="9936" y="1133"/>
                    <a:pt x="10230" y="1148"/>
                    <a:pt x="10523" y="1179"/>
                  </a:cubicBezTo>
                  <a:cubicBezTo>
                    <a:pt x="10547" y="1182"/>
                    <a:pt x="10571" y="1185"/>
                    <a:pt x="10595" y="1185"/>
                  </a:cubicBezTo>
                  <a:cubicBezTo>
                    <a:pt x="10641" y="1191"/>
                    <a:pt x="10686" y="1197"/>
                    <a:pt x="10731" y="1203"/>
                  </a:cubicBezTo>
                  <a:cubicBezTo>
                    <a:pt x="10958" y="1230"/>
                    <a:pt x="11181" y="1269"/>
                    <a:pt x="11402" y="1314"/>
                  </a:cubicBezTo>
                  <a:lnTo>
                    <a:pt x="11501" y="1622"/>
                  </a:lnTo>
                  <a:lnTo>
                    <a:pt x="9644" y="2969"/>
                  </a:lnTo>
                  <a:lnTo>
                    <a:pt x="7787" y="1622"/>
                  </a:lnTo>
                  <a:lnTo>
                    <a:pt x="7887" y="1314"/>
                  </a:lnTo>
                  <a:cubicBezTo>
                    <a:pt x="8038" y="1281"/>
                    <a:pt x="8192" y="1254"/>
                    <a:pt x="8349" y="1230"/>
                  </a:cubicBezTo>
                  <a:lnTo>
                    <a:pt x="8352" y="1230"/>
                  </a:lnTo>
                  <a:cubicBezTo>
                    <a:pt x="8418" y="1221"/>
                    <a:pt x="8488" y="1209"/>
                    <a:pt x="8554" y="1203"/>
                  </a:cubicBezTo>
                  <a:cubicBezTo>
                    <a:pt x="8606" y="1194"/>
                    <a:pt x="8660" y="1188"/>
                    <a:pt x="8714" y="1185"/>
                  </a:cubicBezTo>
                  <a:lnTo>
                    <a:pt x="8760" y="1179"/>
                  </a:lnTo>
                  <a:cubicBezTo>
                    <a:pt x="9053" y="1148"/>
                    <a:pt x="9347" y="1133"/>
                    <a:pt x="9641" y="1133"/>
                  </a:cubicBezTo>
                  <a:close/>
                  <a:moveTo>
                    <a:pt x="2591" y="5394"/>
                  </a:moveTo>
                  <a:lnTo>
                    <a:pt x="3300" y="7577"/>
                  </a:lnTo>
                  <a:lnTo>
                    <a:pt x="1444" y="8926"/>
                  </a:lnTo>
                  <a:lnTo>
                    <a:pt x="1184" y="8736"/>
                  </a:lnTo>
                  <a:cubicBezTo>
                    <a:pt x="1187" y="8700"/>
                    <a:pt x="1193" y="8661"/>
                    <a:pt x="1199" y="8621"/>
                  </a:cubicBezTo>
                  <a:cubicBezTo>
                    <a:pt x="1202" y="8594"/>
                    <a:pt x="1205" y="8567"/>
                    <a:pt x="1208" y="8540"/>
                  </a:cubicBezTo>
                  <a:cubicBezTo>
                    <a:pt x="1211" y="8498"/>
                    <a:pt x="1220" y="8455"/>
                    <a:pt x="1226" y="8413"/>
                  </a:cubicBezTo>
                  <a:cubicBezTo>
                    <a:pt x="1229" y="8383"/>
                    <a:pt x="1232" y="8353"/>
                    <a:pt x="1238" y="8326"/>
                  </a:cubicBezTo>
                  <a:cubicBezTo>
                    <a:pt x="1244" y="8286"/>
                    <a:pt x="1250" y="8247"/>
                    <a:pt x="1256" y="8208"/>
                  </a:cubicBezTo>
                  <a:cubicBezTo>
                    <a:pt x="1265" y="8169"/>
                    <a:pt x="1268" y="8141"/>
                    <a:pt x="1274" y="8108"/>
                  </a:cubicBezTo>
                  <a:cubicBezTo>
                    <a:pt x="1280" y="8075"/>
                    <a:pt x="1290" y="8036"/>
                    <a:pt x="1296" y="7999"/>
                  </a:cubicBezTo>
                  <a:cubicBezTo>
                    <a:pt x="1302" y="7966"/>
                    <a:pt x="1308" y="7930"/>
                    <a:pt x="1317" y="7894"/>
                  </a:cubicBezTo>
                  <a:cubicBezTo>
                    <a:pt x="1323" y="7861"/>
                    <a:pt x="1332" y="7824"/>
                    <a:pt x="1338" y="7791"/>
                  </a:cubicBezTo>
                  <a:cubicBezTo>
                    <a:pt x="1347" y="7755"/>
                    <a:pt x="1356" y="7719"/>
                    <a:pt x="1362" y="7682"/>
                  </a:cubicBezTo>
                  <a:cubicBezTo>
                    <a:pt x="1371" y="7649"/>
                    <a:pt x="1380" y="7613"/>
                    <a:pt x="1389" y="7577"/>
                  </a:cubicBezTo>
                  <a:cubicBezTo>
                    <a:pt x="1398" y="7541"/>
                    <a:pt x="1407" y="7510"/>
                    <a:pt x="1413" y="7477"/>
                  </a:cubicBezTo>
                  <a:cubicBezTo>
                    <a:pt x="1425" y="7441"/>
                    <a:pt x="1434" y="7399"/>
                    <a:pt x="1447" y="7359"/>
                  </a:cubicBezTo>
                  <a:cubicBezTo>
                    <a:pt x="1456" y="7332"/>
                    <a:pt x="1462" y="7305"/>
                    <a:pt x="1471" y="7278"/>
                  </a:cubicBezTo>
                  <a:cubicBezTo>
                    <a:pt x="1483" y="7233"/>
                    <a:pt x="1495" y="7187"/>
                    <a:pt x="1510" y="7142"/>
                  </a:cubicBezTo>
                  <a:cubicBezTo>
                    <a:pt x="1516" y="7124"/>
                    <a:pt x="1522" y="7106"/>
                    <a:pt x="1528" y="7085"/>
                  </a:cubicBezTo>
                  <a:cubicBezTo>
                    <a:pt x="1546" y="7030"/>
                    <a:pt x="1561" y="6976"/>
                    <a:pt x="1579" y="6925"/>
                  </a:cubicBezTo>
                  <a:lnTo>
                    <a:pt x="1588" y="6900"/>
                  </a:lnTo>
                  <a:cubicBezTo>
                    <a:pt x="1767" y="6375"/>
                    <a:pt x="1996" y="5871"/>
                    <a:pt x="2274" y="5394"/>
                  </a:cubicBezTo>
                  <a:close/>
                  <a:moveTo>
                    <a:pt x="17012" y="5394"/>
                  </a:moveTo>
                  <a:cubicBezTo>
                    <a:pt x="17253" y="5813"/>
                    <a:pt x="17462" y="6257"/>
                    <a:pt x="17628" y="6713"/>
                  </a:cubicBezTo>
                  <a:lnTo>
                    <a:pt x="17628" y="6719"/>
                  </a:lnTo>
                  <a:cubicBezTo>
                    <a:pt x="17649" y="6774"/>
                    <a:pt x="17670" y="6831"/>
                    <a:pt x="17688" y="6888"/>
                  </a:cubicBezTo>
                  <a:cubicBezTo>
                    <a:pt x="17694" y="6906"/>
                    <a:pt x="17700" y="6922"/>
                    <a:pt x="17706" y="6937"/>
                  </a:cubicBezTo>
                  <a:cubicBezTo>
                    <a:pt x="17721" y="6982"/>
                    <a:pt x="17736" y="7027"/>
                    <a:pt x="17749" y="7072"/>
                  </a:cubicBezTo>
                  <a:cubicBezTo>
                    <a:pt x="17758" y="7103"/>
                    <a:pt x="17767" y="7130"/>
                    <a:pt x="17776" y="7157"/>
                  </a:cubicBezTo>
                  <a:cubicBezTo>
                    <a:pt x="17788" y="7196"/>
                    <a:pt x="17797" y="7230"/>
                    <a:pt x="17809" y="7266"/>
                  </a:cubicBezTo>
                  <a:cubicBezTo>
                    <a:pt x="17818" y="7305"/>
                    <a:pt x="17830" y="7341"/>
                    <a:pt x="17839" y="7377"/>
                  </a:cubicBezTo>
                  <a:cubicBezTo>
                    <a:pt x="17848" y="7408"/>
                    <a:pt x="17857" y="7438"/>
                    <a:pt x="17863" y="7468"/>
                  </a:cubicBezTo>
                  <a:cubicBezTo>
                    <a:pt x="17875" y="7510"/>
                    <a:pt x="17887" y="7553"/>
                    <a:pt x="17896" y="7598"/>
                  </a:cubicBezTo>
                  <a:lnTo>
                    <a:pt x="17915" y="7673"/>
                  </a:lnTo>
                  <a:cubicBezTo>
                    <a:pt x="17927" y="7722"/>
                    <a:pt x="17936" y="7767"/>
                    <a:pt x="17948" y="7812"/>
                  </a:cubicBezTo>
                  <a:lnTo>
                    <a:pt x="17963" y="7885"/>
                  </a:lnTo>
                  <a:cubicBezTo>
                    <a:pt x="17972" y="7933"/>
                    <a:pt x="17981" y="7978"/>
                    <a:pt x="17990" y="8027"/>
                  </a:cubicBezTo>
                  <a:cubicBezTo>
                    <a:pt x="17996" y="8051"/>
                    <a:pt x="18002" y="8075"/>
                    <a:pt x="18005" y="8099"/>
                  </a:cubicBezTo>
                  <a:cubicBezTo>
                    <a:pt x="18014" y="8144"/>
                    <a:pt x="18020" y="8193"/>
                    <a:pt x="18029" y="8238"/>
                  </a:cubicBezTo>
                  <a:cubicBezTo>
                    <a:pt x="18032" y="8265"/>
                    <a:pt x="18038" y="8289"/>
                    <a:pt x="18041" y="8317"/>
                  </a:cubicBezTo>
                  <a:cubicBezTo>
                    <a:pt x="18050" y="8362"/>
                    <a:pt x="18057" y="8404"/>
                    <a:pt x="18063" y="8449"/>
                  </a:cubicBezTo>
                  <a:cubicBezTo>
                    <a:pt x="18066" y="8477"/>
                    <a:pt x="18069" y="8507"/>
                    <a:pt x="18075" y="8534"/>
                  </a:cubicBezTo>
                  <a:cubicBezTo>
                    <a:pt x="18078" y="8576"/>
                    <a:pt x="18084" y="8621"/>
                    <a:pt x="18090" y="8664"/>
                  </a:cubicBezTo>
                  <a:cubicBezTo>
                    <a:pt x="18093" y="8688"/>
                    <a:pt x="18096" y="8712"/>
                    <a:pt x="18096" y="8739"/>
                  </a:cubicBezTo>
                  <a:lnTo>
                    <a:pt x="17836" y="8926"/>
                  </a:lnTo>
                  <a:lnTo>
                    <a:pt x="15979" y="7580"/>
                  </a:lnTo>
                  <a:lnTo>
                    <a:pt x="16689" y="5397"/>
                  </a:lnTo>
                  <a:lnTo>
                    <a:pt x="17012" y="5394"/>
                  </a:lnTo>
                  <a:close/>
                  <a:moveTo>
                    <a:pt x="5722" y="15029"/>
                  </a:moveTo>
                  <a:lnTo>
                    <a:pt x="6432" y="17212"/>
                  </a:lnTo>
                  <a:lnTo>
                    <a:pt x="6172" y="17402"/>
                  </a:lnTo>
                  <a:cubicBezTo>
                    <a:pt x="5091" y="16916"/>
                    <a:pt x="4125" y="16209"/>
                    <a:pt x="3331" y="15331"/>
                  </a:cubicBezTo>
                  <a:lnTo>
                    <a:pt x="3427" y="15029"/>
                  </a:lnTo>
                  <a:close/>
                  <a:moveTo>
                    <a:pt x="15855" y="15029"/>
                  </a:moveTo>
                  <a:lnTo>
                    <a:pt x="15952" y="15331"/>
                  </a:lnTo>
                  <a:cubicBezTo>
                    <a:pt x="15158" y="16209"/>
                    <a:pt x="14192" y="16916"/>
                    <a:pt x="13111" y="17402"/>
                  </a:cubicBezTo>
                  <a:lnTo>
                    <a:pt x="12851" y="17212"/>
                  </a:lnTo>
                  <a:lnTo>
                    <a:pt x="13561" y="15029"/>
                  </a:lnTo>
                  <a:close/>
                  <a:moveTo>
                    <a:pt x="6571" y="1707"/>
                  </a:moveTo>
                  <a:cubicBezTo>
                    <a:pt x="6516" y="1927"/>
                    <a:pt x="6604" y="2160"/>
                    <a:pt x="6788" y="2296"/>
                  </a:cubicBezTo>
                  <a:lnTo>
                    <a:pt x="9309" y="4129"/>
                  </a:lnTo>
                  <a:cubicBezTo>
                    <a:pt x="9409" y="4199"/>
                    <a:pt x="9526" y="4235"/>
                    <a:pt x="9643" y="4235"/>
                  </a:cubicBezTo>
                  <a:cubicBezTo>
                    <a:pt x="9760" y="4235"/>
                    <a:pt x="9877" y="4199"/>
                    <a:pt x="9976" y="4129"/>
                  </a:cubicBezTo>
                  <a:lnTo>
                    <a:pt x="12498" y="2296"/>
                  </a:lnTo>
                  <a:cubicBezTo>
                    <a:pt x="12682" y="2160"/>
                    <a:pt x="12769" y="1927"/>
                    <a:pt x="12715" y="1707"/>
                  </a:cubicBezTo>
                  <a:lnTo>
                    <a:pt x="12715" y="1707"/>
                  </a:lnTo>
                  <a:cubicBezTo>
                    <a:pt x="14089" y="2241"/>
                    <a:pt x="15300" y="3123"/>
                    <a:pt x="16230" y="4264"/>
                  </a:cubicBezTo>
                  <a:cubicBezTo>
                    <a:pt x="16003" y="4283"/>
                    <a:pt x="15813" y="4437"/>
                    <a:pt x="15744" y="4651"/>
                  </a:cubicBezTo>
                  <a:lnTo>
                    <a:pt x="14777" y="7616"/>
                  </a:lnTo>
                  <a:cubicBezTo>
                    <a:pt x="14702" y="7852"/>
                    <a:pt x="14786" y="8105"/>
                    <a:pt x="14986" y="8250"/>
                  </a:cubicBezTo>
                  <a:lnTo>
                    <a:pt x="17507" y="10083"/>
                  </a:lnTo>
                  <a:cubicBezTo>
                    <a:pt x="17605" y="10155"/>
                    <a:pt x="17721" y="10192"/>
                    <a:pt x="17838" y="10192"/>
                  </a:cubicBezTo>
                  <a:cubicBezTo>
                    <a:pt x="17940" y="10192"/>
                    <a:pt x="18043" y="10164"/>
                    <a:pt x="18135" y="10107"/>
                  </a:cubicBezTo>
                  <a:lnTo>
                    <a:pt x="18135" y="10107"/>
                  </a:lnTo>
                  <a:cubicBezTo>
                    <a:pt x="18053" y="11581"/>
                    <a:pt x="17592" y="13006"/>
                    <a:pt x="16788" y="14244"/>
                  </a:cubicBezTo>
                  <a:cubicBezTo>
                    <a:pt x="16701" y="14032"/>
                    <a:pt x="16495" y="13896"/>
                    <a:pt x="16269" y="13896"/>
                  </a:cubicBezTo>
                  <a:lnTo>
                    <a:pt x="13150" y="13896"/>
                  </a:lnTo>
                  <a:cubicBezTo>
                    <a:pt x="12905" y="13896"/>
                    <a:pt x="12688" y="14053"/>
                    <a:pt x="12612" y="14289"/>
                  </a:cubicBezTo>
                  <a:lnTo>
                    <a:pt x="11649" y="17254"/>
                  </a:lnTo>
                  <a:cubicBezTo>
                    <a:pt x="11577" y="17471"/>
                    <a:pt x="11646" y="17710"/>
                    <a:pt x="11818" y="17858"/>
                  </a:cubicBezTo>
                  <a:cubicBezTo>
                    <a:pt x="11106" y="18045"/>
                    <a:pt x="10374" y="18139"/>
                    <a:pt x="9643" y="18139"/>
                  </a:cubicBezTo>
                  <a:cubicBezTo>
                    <a:pt x="8911" y="18139"/>
                    <a:pt x="8180" y="18045"/>
                    <a:pt x="7467" y="17858"/>
                  </a:cubicBezTo>
                  <a:cubicBezTo>
                    <a:pt x="7639" y="17710"/>
                    <a:pt x="7709" y="17471"/>
                    <a:pt x="7636" y="17254"/>
                  </a:cubicBezTo>
                  <a:lnTo>
                    <a:pt x="6673" y="14289"/>
                  </a:lnTo>
                  <a:cubicBezTo>
                    <a:pt x="6598" y="14053"/>
                    <a:pt x="6380" y="13896"/>
                    <a:pt x="6136" y="13896"/>
                  </a:cubicBezTo>
                  <a:lnTo>
                    <a:pt x="3020" y="13896"/>
                  </a:lnTo>
                  <a:cubicBezTo>
                    <a:pt x="2790" y="13896"/>
                    <a:pt x="2585" y="14032"/>
                    <a:pt x="2497" y="14244"/>
                  </a:cubicBezTo>
                  <a:cubicBezTo>
                    <a:pt x="1694" y="13006"/>
                    <a:pt x="1229" y="11581"/>
                    <a:pt x="1151" y="10107"/>
                  </a:cubicBezTo>
                  <a:lnTo>
                    <a:pt x="1151" y="10107"/>
                  </a:lnTo>
                  <a:cubicBezTo>
                    <a:pt x="1240" y="10163"/>
                    <a:pt x="1342" y="10191"/>
                    <a:pt x="1443" y="10191"/>
                  </a:cubicBezTo>
                  <a:cubicBezTo>
                    <a:pt x="1560" y="10191"/>
                    <a:pt x="1677" y="10154"/>
                    <a:pt x="1776" y="10083"/>
                  </a:cubicBezTo>
                  <a:lnTo>
                    <a:pt x="4300" y="8250"/>
                  </a:lnTo>
                  <a:cubicBezTo>
                    <a:pt x="4496" y="8105"/>
                    <a:pt x="4581" y="7852"/>
                    <a:pt x="4505" y="7616"/>
                  </a:cubicBezTo>
                  <a:lnTo>
                    <a:pt x="3542" y="4654"/>
                  </a:lnTo>
                  <a:cubicBezTo>
                    <a:pt x="3473" y="4440"/>
                    <a:pt x="3279" y="4286"/>
                    <a:pt x="3053" y="4264"/>
                  </a:cubicBezTo>
                  <a:cubicBezTo>
                    <a:pt x="3986" y="3123"/>
                    <a:pt x="5197" y="2241"/>
                    <a:pt x="6568" y="1707"/>
                  </a:cubicBezTo>
                  <a:close/>
                  <a:moveTo>
                    <a:pt x="9641" y="1"/>
                  </a:moveTo>
                  <a:cubicBezTo>
                    <a:pt x="9566" y="1"/>
                    <a:pt x="9490" y="1"/>
                    <a:pt x="9412" y="4"/>
                  </a:cubicBezTo>
                  <a:lnTo>
                    <a:pt x="9394" y="4"/>
                  </a:lnTo>
                  <a:cubicBezTo>
                    <a:pt x="9318" y="7"/>
                    <a:pt x="9246" y="7"/>
                    <a:pt x="9173" y="13"/>
                  </a:cubicBezTo>
                  <a:lnTo>
                    <a:pt x="9137" y="13"/>
                  </a:lnTo>
                  <a:cubicBezTo>
                    <a:pt x="9077" y="16"/>
                    <a:pt x="9019" y="19"/>
                    <a:pt x="8959" y="22"/>
                  </a:cubicBezTo>
                  <a:lnTo>
                    <a:pt x="8908" y="25"/>
                  </a:lnTo>
                  <a:cubicBezTo>
                    <a:pt x="8850" y="31"/>
                    <a:pt x="8790" y="37"/>
                    <a:pt x="8732" y="40"/>
                  </a:cubicBezTo>
                  <a:lnTo>
                    <a:pt x="8630" y="52"/>
                  </a:lnTo>
                  <a:lnTo>
                    <a:pt x="8551" y="61"/>
                  </a:lnTo>
                  <a:cubicBezTo>
                    <a:pt x="8476" y="67"/>
                    <a:pt x="8400" y="76"/>
                    <a:pt x="8325" y="88"/>
                  </a:cubicBezTo>
                  <a:lnTo>
                    <a:pt x="8313" y="88"/>
                  </a:lnTo>
                  <a:cubicBezTo>
                    <a:pt x="3965" y="695"/>
                    <a:pt x="574" y="4162"/>
                    <a:pt x="67" y="8522"/>
                  </a:cubicBezTo>
                  <a:lnTo>
                    <a:pt x="67" y="8525"/>
                  </a:lnTo>
                  <a:lnTo>
                    <a:pt x="67" y="8537"/>
                  </a:lnTo>
                  <a:cubicBezTo>
                    <a:pt x="61" y="8609"/>
                    <a:pt x="52" y="8685"/>
                    <a:pt x="46" y="8760"/>
                  </a:cubicBezTo>
                  <a:cubicBezTo>
                    <a:pt x="42" y="8794"/>
                    <a:pt x="39" y="8827"/>
                    <a:pt x="36" y="8860"/>
                  </a:cubicBezTo>
                  <a:cubicBezTo>
                    <a:pt x="33" y="8893"/>
                    <a:pt x="33" y="8920"/>
                    <a:pt x="30" y="8951"/>
                  </a:cubicBezTo>
                  <a:lnTo>
                    <a:pt x="30" y="8966"/>
                  </a:lnTo>
                  <a:cubicBezTo>
                    <a:pt x="30" y="8969"/>
                    <a:pt x="30" y="8972"/>
                    <a:pt x="30" y="8975"/>
                  </a:cubicBezTo>
                  <a:cubicBezTo>
                    <a:pt x="15" y="9195"/>
                    <a:pt x="6" y="9416"/>
                    <a:pt x="6" y="9636"/>
                  </a:cubicBezTo>
                  <a:cubicBezTo>
                    <a:pt x="0" y="12000"/>
                    <a:pt x="870" y="14286"/>
                    <a:pt x="2449" y="16046"/>
                  </a:cubicBezTo>
                  <a:lnTo>
                    <a:pt x="2458" y="16055"/>
                  </a:lnTo>
                  <a:cubicBezTo>
                    <a:pt x="2576" y="16191"/>
                    <a:pt x="2703" y="16321"/>
                    <a:pt x="2829" y="16451"/>
                  </a:cubicBezTo>
                  <a:lnTo>
                    <a:pt x="2860" y="16478"/>
                  </a:lnTo>
                  <a:lnTo>
                    <a:pt x="2866" y="16484"/>
                  </a:lnTo>
                  <a:cubicBezTo>
                    <a:pt x="2932" y="16551"/>
                    <a:pt x="2999" y="16617"/>
                    <a:pt x="3068" y="16680"/>
                  </a:cubicBezTo>
                  <a:lnTo>
                    <a:pt x="3077" y="16689"/>
                  </a:lnTo>
                  <a:cubicBezTo>
                    <a:pt x="4927" y="18412"/>
                    <a:pt x="7285" y="19274"/>
                    <a:pt x="9643" y="19274"/>
                  </a:cubicBezTo>
                  <a:cubicBezTo>
                    <a:pt x="12000" y="19274"/>
                    <a:pt x="14357" y="18413"/>
                    <a:pt x="16206" y="16692"/>
                  </a:cubicBezTo>
                  <a:lnTo>
                    <a:pt x="16224" y="16677"/>
                  </a:lnTo>
                  <a:cubicBezTo>
                    <a:pt x="16287" y="16620"/>
                    <a:pt x="16351" y="16560"/>
                    <a:pt x="16411" y="16496"/>
                  </a:cubicBezTo>
                  <a:lnTo>
                    <a:pt x="16435" y="16475"/>
                  </a:lnTo>
                  <a:lnTo>
                    <a:pt x="16459" y="16451"/>
                  </a:lnTo>
                  <a:cubicBezTo>
                    <a:pt x="16583" y="16324"/>
                    <a:pt x="16704" y="16197"/>
                    <a:pt x="16822" y="16067"/>
                  </a:cubicBezTo>
                  <a:lnTo>
                    <a:pt x="16861" y="16025"/>
                  </a:lnTo>
                  <a:cubicBezTo>
                    <a:pt x="16912" y="15965"/>
                    <a:pt x="16963" y="15907"/>
                    <a:pt x="17015" y="15847"/>
                  </a:cubicBezTo>
                  <a:lnTo>
                    <a:pt x="17030" y="15829"/>
                  </a:lnTo>
                  <a:lnTo>
                    <a:pt x="17036" y="15823"/>
                  </a:lnTo>
                  <a:cubicBezTo>
                    <a:pt x="18491" y="14090"/>
                    <a:pt x="19285" y="11898"/>
                    <a:pt x="19279" y="9636"/>
                  </a:cubicBezTo>
                  <a:cubicBezTo>
                    <a:pt x="19279" y="9413"/>
                    <a:pt x="19270" y="9189"/>
                    <a:pt x="19255" y="8969"/>
                  </a:cubicBezTo>
                  <a:cubicBezTo>
                    <a:pt x="19255" y="8969"/>
                    <a:pt x="19255" y="8969"/>
                    <a:pt x="19255" y="8966"/>
                  </a:cubicBezTo>
                  <a:lnTo>
                    <a:pt x="19255" y="8963"/>
                  </a:lnTo>
                  <a:cubicBezTo>
                    <a:pt x="19252" y="8923"/>
                    <a:pt x="19249" y="8881"/>
                    <a:pt x="19246" y="8842"/>
                  </a:cubicBezTo>
                  <a:lnTo>
                    <a:pt x="19243" y="8788"/>
                  </a:lnTo>
                  <a:cubicBezTo>
                    <a:pt x="18848" y="4319"/>
                    <a:pt x="15421" y="714"/>
                    <a:pt x="10976" y="92"/>
                  </a:cubicBezTo>
                  <a:lnTo>
                    <a:pt x="10946" y="85"/>
                  </a:lnTo>
                  <a:cubicBezTo>
                    <a:pt x="10879" y="76"/>
                    <a:pt x="10810" y="70"/>
                    <a:pt x="10740" y="61"/>
                  </a:cubicBezTo>
                  <a:lnTo>
                    <a:pt x="10650" y="52"/>
                  </a:lnTo>
                  <a:lnTo>
                    <a:pt x="10553" y="40"/>
                  </a:lnTo>
                  <a:cubicBezTo>
                    <a:pt x="10496" y="37"/>
                    <a:pt x="10435" y="31"/>
                    <a:pt x="10375" y="25"/>
                  </a:cubicBezTo>
                  <a:lnTo>
                    <a:pt x="10327" y="22"/>
                  </a:lnTo>
                  <a:cubicBezTo>
                    <a:pt x="10266" y="19"/>
                    <a:pt x="10206" y="16"/>
                    <a:pt x="10146" y="13"/>
                  </a:cubicBezTo>
                  <a:lnTo>
                    <a:pt x="10112" y="13"/>
                  </a:lnTo>
                  <a:cubicBezTo>
                    <a:pt x="10040" y="7"/>
                    <a:pt x="9964" y="4"/>
                    <a:pt x="9892" y="4"/>
                  </a:cubicBezTo>
                  <a:lnTo>
                    <a:pt x="9871" y="4"/>
                  </a:lnTo>
                  <a:cubicBezTo>
                    <a:pt x="9795" y="1"/>
                    <a:pt x="9720" y="1"/>
                    <a:pt x="9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89" name="Google Shape;4589;p36"/>
          <p:cNvGrpSpPr/>
          <p:nvPr/>
        </p:nvGrpSpPr>
        <p:grpSpPr>
          <a:xfrm>
            <a:off x="6889543" y="3147217"/>
            <a:ext cx="231303" cy="231351"/>
            <a:chOff x="6242825" y="2615925"/>
            <a:chExt cx="483125" cy="483225"/>
          </a:xfrm>
        </p:grpSpPr>
        <p:sp>
          <p:nvSpPr>
            <p:cNvPr id="4590" name="Google Shape;4590;p36"/>
            <p:cNvSpPr/>
            <p:nvPr/>
          </p:nvSpPr>
          <p:spPr>
            <a:xfrm>
              <a:off x="6242825" y="2672550"/>
              <a:ext cx="483125" cy="426600"/>
            </a:xfrm>
            <a:custGeom>
              <a:avLst/>
              <a:gdLst/>
              <a:ahLst/>
              <a:cxnLst/>
              <a:rect l="l" t="t" r="r" b="b"/>
              <a:pathLst>
                <a:path w="19325" h="17064" extrusionOk="0">
                  <a:moveTo>
                    <a:pt x="10230" y="2331"/>
                  </a:moveTo>
                  <a:cubicBezTo>
                    <a:pt x="11387" y="2603"/>
                    <a:pt x="12437" y="3687"/>
                    <a:pt x="13056" y="5299"/>
                  </a:cubicBezTo>
                  <a:cubicBezTo>
                    <a:pt x="13144" y="5524"/>
                    <a:pt x="13357" y="5662"/>
                    <a:pt x="13583" y="5662"/>
                  </a:cubicBezTo>
                  <a:cubicBezTo>
                    <a:pt x="13652" y="5662"/>
                    <a:pt x="13722" y="5649"/>
                    <a:pt x="13790" y="5623"/>
                  </a:cubicBezTo>
                  <a:cubicBezTo>
                    <a:pt x="14083" y="5511"/>
                    <a:pt x="14228" y="5185"/>
                    <a:pt x="14113" y="4892"/>
                  </a:cubicBezTo>
                  <a:cubicBezTo>
                    <a:pt x="13790" y="4049"/>
                    <a:pt x="13349" y="3307"/>
                    <a:pt x="12830" y="2712"/>
                  </a:cubicBezTo>
                  <a:lnTo>
                    <a:pt x="12830" y="2712"/>
                  </a:lnTo>
                  <a:cubicBezTo>
                    <a:pt x="13911" y="3029"/>
                    <a:pt x="14901" y="3512"/>
                    <a:pt x="15750" y="4143"/>
                  </a:cubicBezTo>
                  <a:cubicBezTo>
                    <a:pt x="16882" y="4988"/>
                    <a:pt x="17649" y="6024"/>
                    <a:pt x="17990" y="7147"/>
                  </a:cubicBezTo>
                  <a:cubicBezTo>
                    <a:pt x="17519" y="6915"/>
                    <a:pt x="17000" y="6794"/>
                    <a:pt x="16476" y="6794"/>
                  </a:cubicBezTo>
                  <a:cubicBezTo>
                    <a:pt x="16469" y="6794"/>
                    <a:pt x="16463" y="6794"/>
                    <a:pt x="16456" y="6794"/>
                  </a:cubicBezTo>
                  <a:cubicBezTo>
                    <a:pt x="15729" y="6794"/>
                    <a:pt x="15040" y="7012"/>
                    <a:pt x="14515" y="7404"/>
                  </a:cubicBezTo>
                  <a:cubicBezTo>
                    <a:pt x="14400" y="7492"/>
                    <a:pt x="14291" y="7588"/>
                    <a:pt x="14192" y="7694"/>
                  </a:cubicBezTo>
                  <a:cubicBezTo>
                    <a:pt x="14092" y="7588"/>
                    <a:pt x="13983" y="7492"/>
                    <a:pt x="13869" y="7404"/>
                  </a:cubicBezTo>
                  <a:cubicBezTo>
                    <a:pt x="13343" y="7012"/>
                    <a:pt x="12655" y="6794"/>
                    <a:pt x="11927" y="6794"/>
                  </a:cubicBezTo>
                  <a:cubicBezTo>
                    <a:pt x="11199" y="6794"/>
                    <a:pt x="10511" y="7012"/>
                    <a:pt x="9986" y="7404"/>
                  </a:cubicBezTo>
                  <a:cubicBezTo>
                    <a:pt x="9871" y="7492"/>
                    <a:pt x="9762" y="7588"/>
                    <a:pt x="9662" y="7694"/>
                  </a:cubicBezTo>
                  <a:cubicBezTo>
                    <a:pt x="9563" y="7588"/>
                    <a:pt x="9454" y="7492"/>
                    <a:pt x="9339" y="7404"/>
                  </a:cubicBezTo>
                  <a:cubicBezTo>
                    <a:pt x="8814" y="7012"/>
                    <a:pt x="8126" y="6794"/>
                    <a:pt x="7398" y="6794"/>
                  </a:cubicBezTo>
                  <a:cubicBezTo>
                    <a:pt x="6670" y="6794"/>
                    <a:pt x="5982" y="7012"/>
                    <a:pt x="5456" y="7404"/>
                  </a:cubicBezTo>
                  <a:cubicBezTo>
                    <a:pt x="5342" y="7492"/>
                    <a:pt x="5233" y="7588"/>
                    <a:pt x="5133" y="7694"/>
                  </a:cubicBezTo>
                  <a:cubicBezTo>
                    <a:pt x="5034" y="7588"/>
                    <a:pt x="4925" y="7492"/>
                    <a:pt x="4810" y="7404"/>
                  </a:cubicBezTo>
                  <a:cubicBezTo>
                    <a:pt x="4285" y="7012"/>
                    <a:pt x="3596" y="6794"/>
                    <a:pt x="2869" y="6794"/>
                  </a:cubicBezTo>
                  <a:cubicBezTo>
                    <a:pt x="2862" y="6794"/>
                    <a:pt x="2856" y="6794"/>
                    <a:pt x="2849" y="6794"/>
                  </a:cubicBezTo>
                  <a:cubicBezTo>
                    <a:pt x="2324" y="6794"/>
                    <a:pt x="1806" y="6915"/>
                    <a:pt x="1335" y="7147"/>
                  </a:cubicBezTo>
                  <a:cubicBezTo>
                    <a:pt x="1676" y="6024"/>
                    <a:pt x="2443" y="4988"/>
                    <a:pt x="3578" y="4143"/>
                  </a:cubicBezTo>
                  <a:cubicBezTo>
                    <a:pt x="4424" y="3512"/>
                    <a:pt x="5414" y="3029"/>
                    <a:pt x="6498" y="2712"/>
                  </a:cubicBezTo>
                  <a:lnTo>
                    <a:pt x="6498" y="2712"/>
                  </a:lnTo>
                  <a:cubicBezTo>
                    <a:pt x="5976" y="3307"/>
                    <a:pt x="5538" y="4049"/>
                    <a:pt x="5212" y="4892"/>
                  </a:cubicBezTo>
                  <a:cubicBezTo>
                    <a:pt x="5097" y="5185"/>
                    <a:pt x="5245" y="5511"/>
                    <a:pt x="5535" y="5623"/>
                  </a:cubicBezTo>
                  <a:cubicBezTo>
                    <a:pt x="5603" y="5649"/>
                    <a:pt x="5673" y="5662"/>
                    <a:pt x="5742" y="5662"/>
                  </a:cubicBezTo>
                  <a:cubicBezTo>
                    <a:pt x="5968" y="5662"/>
                    <a:pt x="6181" y="5524"/>
                    <a:pt x="6269" y="5299"/>
                  </a:cubicBezTo>
                  <a:cubicBezTo>
                    <a:pt x="6891" y="3687"/>
                    <a:pt x="7941" y="2603"/>
                    <a:pt x="9098" y="2331"/>
                  </a:cubicBezTo>
                  <a:lnTo>
                    <a:pt x="9098" y="5097"/>
                  </a:lnTo>
                  <a:cubicBezTo>
                    <a:pt x="9098" y="5408"/>
                    <a:pt x="9351" y="5662"/>
                    <a:pt x="9662" y="5662"/>
                  </a:cubicBezTo>
                  <a:cubicBezTo>
                    <a:pt x="9976" y="5662"/>
                    <a:pt x="10230" y="5408"/>
                    <a:pt x="10230" y="5097"/>
                  </a:cubicBezTo>
                  <a:lnTo>
                    <a:pt x="10230" y="2331"/>
                  </a:lnTo>
                  <a:close/>
                  <a:moveTo>
                    <a:pt x="9662" y="0"/>
                  </a:moveTo>
                  <a:cubicBezTo>
                    <a:pt x="9348" y="0"/>
                    <a:pt x="9098" y="254"/>
                    <a:pt x="9098" y="568"/>
                  </a:cubicBezTo>
                  <a:lnTo>
                    <a:pt x="9098" y="1145"/>
                  </a:lnTo>
                  <a:cubicBezTo>
                    <a:pt x="6764" y="1247"/>
                    <a:pt x="4584" y="1981"/>
                    <a:pt x="2899" y="3234"/>
                  </a:cubicBezTo>
                  <a:cubicBezTo>
                    <a:pt x="1030" y="4629"/>
                    <a:pt x="0" y="6495"/>
                    <a:pt x="0" y="8494"/>
                  </a:cubicBezTo>
                  <a:lnTo>
                    <a:pt x="0" y="9059"/>
                  </a:lnTo>
                  <a:cubicBezTo>
                    <a:pt x="0" y="9373"/>
                    <a:pt x="254" y="9626"/>
                    <a:pt x="568" y="9626"/>
                  </a:cubicBezTo>
                  <a:cubicBezTo>
                    <a:pt x="879" y="9626"/>
                    <a:pt x="1133" y="9373"/>
                    <a:pt x="1133" y="9059"/>
                  </a:cubicBezTo>
                  <a:cubicBezTo>
                    <a:pt x="1133" y="8455"/>
                    <a:pt x="1945" y="7926"/>
                    <a:pt x="2869" y="7926"/>
                  </a:cubicBezTo>
                  <a:cubicBezTo>
                    <a:pt x="3793" y="7926"/>
                    <a:pt x="4569" y="8446"/>
                    <a:pt x="4569" y="9059"/>
                  </a:cubicBezTo>
                  <a:cubicBezTo>
                    <a:pt x="4569" y="9373"/>
                    <a:pt x="4819" y="9623"/>
                    <a:pt x="5133" y="9623"/>
                  </a:cubicBezTo>
                  <a:cubicBezTo>
                    <a:pt x="5447" y="9623"/>
                    <a:pt x="5701" y="9373"/>
                    <a:pt x="5701" y="9059"/>
                  </a:cubicBezTo>
                  <a:cubicBezTo>
                    <a:pt x="5701" y="8446"/>
                    <a:pt x="6477" y="7926"/>
                    <a:pt x="7398" y="7926"/>
                  </a:cubicBezTo>
                  <a:cubicBezTo>
                    <a:pt x="8319" y="7926"/>
                    <a:pt x="9098" y="8446"/>
                    <a:pt x="9098" y="9059"/>
                  </a:cubicBezTo>
                  <a:lnTo>
                    <a:pt x="9098" y="9475"/>
                  </a:lnTo>
                  <a:cubicBezTo>
                    <a:pt x="9098" y="9500"/>
                    <a:pt x="9098" y="9527"/>
                    <a:pt x="9101" y="9551"/>
                  </a:cubicBezTo>
                  <a:cubicBezTo>
                    <a:pt x="9098" y="9575"/>
                    <a:pt x="9098" y="9602"/>
                    <a:pt x="9098" y="9626"/>
                  </a:cubicBezTo>
                  <a:lnTo>
                    <a:pt x="9098" y="14799"/>
                  </a:lnTo>
                  <a:cubicBezTo>
                    <a:pt x="9098" y="15424"/>
                    <a:pt x="8591" y="15931"/>
                    <a:pt x="7966" y="15931"/>
                  </a:cubicBezTo>
                  <a:cubicBezTo>
                    <a:pt x="7337" y="15931"/>
                    <a:pt x="6833" y="15424"/>
                    <a:pt x="6833" y="14799"/>
                  </a:cubicBezTo>
                  <a:lnTo>
                    <a:pt x="6833" y="14231"/>
                  </a:lnTo>
                  <a:cubicBezTo>
                    <a:pt x="6833" y="13920"/>
                    <a:pt x="6580" y="13666"/>
                    <a:pt x="6266" y="13666"/>
                  </a:cubicBezTo>
                  <a:cubicBezTo>
                    <a:pt x="5952" y="13666"/>
                    <a:pt x="5701" y="13920"/>
                    <a:pt x="5701" y="14231"/>
                  </a:cubicBezTo>
                  <a:lnTo>
                    <a:pt x="5701" y="14799"/>
                  </a:lnTo>
                  <a:cubicBezTo>
                    <a:pt x="5701" y="16049"/>
                    <a:pt x="6712" y="17063"/>
                    <a:pt x="7966" y="17063"/>
                  </a:cubicBezTo>
                  <a:cubicBezTo>
                    <a:pt x="9216" y="17063"/>
                    <a:pt x="10230" y="16049"/>
                    <a:pt x="10230" y="14799"/>
                  </a:cubicBezTo>
                  <a:lnTo>
                    <a:pt x="10230" y="9626"/>
                  </a:lnTo>
                  <a:cubicBezTo>
                    <a:pt x="10227" y="9599"/>
                    <a:pt x="10227" y="9575"/>
                    <a:pt x="10224" y="9551"/>
                  </a:cubicBezTo>
                  <a:cubicBezTo>
                    <a:pt x="10227" y="9524"/>
                    <a:pt x="10227" y="9500"/>
                    <a:pt x="10230" y="9475"/>
                  </a:cubicBezTo>
                  <a:lnTo>
                    <a:pt x="10230" y="9059"/>
                  </a:lnTo>
                  <a:cubicBezTo>
                    <a:pt x="10230" y="8446"/>
                    <a:pt x="11006" y="7926"/>
                    <a:pt x="11927" y="7926"/>
                  </a:cubicBezTo>
                  <a:cubicBezTo>
                    <a:pt x="12848" y="7926"/>
                    <a:pt x="13627" y="8446"/>
                    <a:pt x="13627" y="9059"/>
                  </a:cubicBezTo>
                  <a:cubicBezTo>
                    <a:pt x="13627" y="9373"/>
                    <a:pt x="13878" y="9623"/>
                    <a:pt x="14192" y="9623"/>
                  </a:cubicBezTo>
                  <a:cubicBezTo>
                    <a:pt x="14506" y="9623"/>
                    <a:pt x="14759" y="9373"/>
                    <a:pt x="14759" y="9059"/>
                  </a:cubicBezTo>
                  <a:cubicBezTo>
                    <a:pt x="14759" y="8446"/>
                    <a:pt x="15535" y="7926"/>
                    <a:pt x="16456" y="7926"/>
                  </a:cubicBezTo>
                  <a:cubicBezTo>
                    <a:pt x="17377" y="7926"/>
                    <a:pt x="18192" y="8455"/>
                    <a:pt x="18192" y="9059"/>
                  </a:cubicBezTo>
                  <a:cubicBezTo>
                    <a:pt x="18192" y="9373"/>
                    <a:pt x="18446" y="9623"/>
                    <a:pt x="18760" y="9623"/>
                  </a:cubicBezTo>
                  <a:cubicBezTo>
                    <a:pt x="19071" y="9623"/>
                    <a:pt x="19325" y="9373"/>
                    <a:pt x="19325" y="9059"/>
                  </a:cubicBezTo>
                  <a:lnTo>
                    <a:pt x="19325" y="8494"/>
                  </a:lnTo>
                  <a:cubicBezTo>
                    <a:pt x="19325" y="6495"/>
                    <a:pt x="18295" y="4629"/>
                    <a:pt x="16426" y="3234"/>
                  </a:cubicBezTo>
                  <a:cubicBezTo>
                    <a:pt x="14744" y="1981"/>
                    <a:pt x="12561" y="1247"/>
                    <a:pt x="10230" y="1145"/>
                  </a:cubicBezTo>
                  <a:lnTo>
                    <a:pt x="10230" y="568"/>
                  </a:lnTo>
                  <a:cubicBezTo>
                    <a:pt x="10230" y="254"/>
                    <a:pt x="9976" y="0"/>
                    <a:pt x="9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91" name="Google Shape;4591;p36"/>
            <p:cNvSpPr/>
            <p:nvPr/>
          </p:nvSpPr>
          <p:spPr>
            <a:xfrm>
              <a:off x="6413650" y="2615925"/>
              <a:ext cx="28325" cy="56650"/>
            </a:xfrm>
            <a:custGeom>
              <a:avLst/>
              <a:gdLst/>
              <a:ahLst/>
              <a:cxnLst/>
              <a:rect l="l" t="t" r="r" b="b"/>
              <a:pathLst>
                <a:path w="1133" h="2266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1701"/>
                  </a:lnTo>
                  <a:cubicBezTo>
                    <a:pt x="0" y="2012"/>
                    <a:pt x="251" y="2265"/>
                    <a:pt x="565" y="2265"/>
                  </a:cubicBezTo>
                  <a:cubicBezTo>
                    <a:pt x="879" y="2265"/>
                    <a:pt x="1133" y="2012"/>
                    <a:pt x="1133" y="1701"/>
                  </a:cubicBezTo>
                  <a:lnTo>
                    <a:pt x="1133" y="568"/>
                  </a:ln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92" name="Google Shape;4592;p36"/>
            <p:cNvSpPr/>
            <p:nvPr/>
          </p:nvSpPr>
          <p:spPr>
            <a:xfrm>
              <a:off x="6526875" y="2615925"/>
              <a:ext cx="28325" cy="56650"/>
            </a:xfrm>
            <a:custGeom>
              <a:avLst/>
              <a:gdLst/>
              <a:ahLst/>
              <a:cxnLst/>
              <a:rect l="l" t="t" r="r" b="b"/>
              <a:pathLst>
                <a:path w="1133" h="2266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1701"/>
                  </a:lnTo>
                  <a:cubicBezTo>
                    <a:pt x="0" y="2012"/>
                    <a:pt x="251" y="2265"/>
                    <a:pt x="565" y="2265"/>
                  </a:cubicBezTo>
                  <a:cubicBezTo>
                    <a:pt x="879" y="2265"/>
                    <a:pt x="1133" y="2012"/>
                    <a:pt x="1133" y="1701"/>
                  </a:cubicBezTo>
                  <a:lnTo>
                    <a:pt x="1133" y="568"/>
                  </a:ln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93" name="Google Shape;4593;p36"/>
            <p:cNvSpPr/>
            <p:nvPr/>
          </p:nvSpPr>
          <p:spPr>
            <a:xfrm>
              <a:off x="6611800" y="2644250"/>
              <a:ext cx="28325" cy="56625"/>
            </a:xfrm>
            <a:custGeom>
              <a:avLst/>
              <a:gdLst/>
              <a:ahLst/>
              <a:cxnLst/>
              <a:rect l="l" t="t" r="r" b="b"/>
              <a:pathLst>
                <a:path w="1133" h="2265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lnTo>
                    <a:pt x="0" y="1700"/>
                  </a:lnTo>
                  <a:cubicBezTo>
                    <a:pt x="0" y="2011"/>
                    <a:pt x="251" y="2265"/>
                    <a:pt x="565" y="2265"/>
                  </a:cubicBezTo>
                  <a:cubicBezTo>
                    <a:pt x="879" y="2265"/>
                    <a:pt x="1133" y="2011"/>
                    <a:pt x="1133" y="1700"/>
                  </a:cubicBezTo>
                  <a:lnTo>
                    <a:pt x="1133" y="568"/>
                  </a:lnTo>
                  <a:cubicBezTo>
                    <a:pt x="1133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94" name="Google Shape;4594;p36"/>
            <p:cNvSpPr/>
            <p:nvPr/>
          </p:nvSpPr>
          <p:spPr>
            <a:xfrm>
              <a:off x="6328725" y="2644250"/>
              <a:ext cx="28325" cy="56625"/>
            </a:xfrm>
            <a:custGeom>
              <a:avLst/>
              <a:gdLst/>
              <a:ahLst/>
              <a:cxnLst/>
              <a:rect l="l" t="t" r="r" b="b"/>
              <a:pathLst>
                <a:path w="1133" h="2265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lnTo>
                    <a:pt x="0" y="1700"/>
                  </a:lnTo>
                  <a:cubicBezTo>
                    <a:pt x="0" y="2011"/>
                    <a:pt x="251" y="2265"/>
                    <a:pt x="565" y="2265"/>
                  </a:cubicBezTo>
                  <a:cubicBezTo>
                    <a:pt x="879" y="2265"/>
                    <a:pt x="1133" y="2011"/>
                    <a:pt x="1133" y="1700"/>
                  </a:cubicBezTo>
                  <a:lnTo>
                    <a:pt x="1133" y="568"/>
                  </a:lnTo>
                  <a:cubicBezTo>
                    <a:pt x="1133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595" name="Google Shape;4595;p36"/>
          <p:cNvSpPr/>
          <p:nvPr/>
        </p:nvSpPr>
        <p:spPr>
          <a:xfrm>
            <a:off x="4326300" y="3439056"/>
            <a:ext cx="235252" cy="218388"/>
          </a:xfrm>
          <a:custGeom>
            <a:avLst/>
            <a:gdLst/>
            <a:ahLst/>
            <a:cxnLst/>
            <a:rect l="l" t="t" r="r" b="b"/>
            <a:pathLst>
              <a:path w="19655" h="18246" extrusionOk="0">
                <a:moveTo>
                  <a:pt x="9829" y="1835"/>
                </a:moveTo>
                <a:lnTo>
                  <a:pt x="12133" y="6452"/>
                </a:lnTo>
                <a:cubicBezTo>
                  <a:pt x="12218" y="6618"/>
                  <a:pt x="12375" y="6733"/>
                  <a:pt x="12559" y="6760"/>
                </a:cubicBezTo>
                <a:lnTo>
                  <a:pt x="17698" y="7500"/>
                </a:lnTo>
                <a:lnTo>
                  <a:pt x="13984" y="11078"/>
                </a:lnTo>
                <a:cubicBezTo>
                  <a:pt x="13848" y="11211"/>
                  <a:pt x="13788" y="11398"/>
                  <a:pt x="13821" y="11582"/>
                </a:cubicBezTo>
                <a:lnTo>
                  <a:pt x="14700" y="16646"/>
                </a:lnTo>
                <a:lnTo>
                  <a:pt x="10092" y="14251"/>
                </a:lnTo>
                <a:cubicBezTo>
                  <a:pt x="10009" y="14209"/>
                  <a:pt x="9919" y="14188"/>
                  <a:pt x="9830" y="14188"/>
                </a:cubicBezTo>
                <a:cubicBezTo>
                  <a:pt x="9740" y="14188"/>
                  <a:pt x="9651" y="14209"/>
                  <a:pt x="9570" y="14251"/>
                </a:cubicBezTo>
                <a:lnTo>
                  <a:pt x="4962" y="16646"/>
                </a:lnTo>
                <a:lnTo>
                  <a:pt x="5838" y="11582"/>
                </a:lnTo>
                <a:cubicBezTo>
                  <a:pt x="5871" y="11398"/>
                  <a:pt x="5810" y="11208"/>
                  <a:pt x="5674" y="11078"/>
                </a:cubicBezTo>
                <a:lnTo>
                  <a:pt x="1961" y="7500"/>
                </a:lnTo>
                <a:lnTo>
                  <a:pt x="7100" y="6760"/>
                </a:lnTo>
                <a:cubicBezTo>
                  <a:pt x="7284" y="6733"/>
                  <a:pt x="7441" y="6618"/>
                  <a:pt x="7525" y="6452"/>
                </a:cubicBezTo>
                <a:lnTo>
                  <a:pt x="9829" y="1835"/>
                </a:lnTo>
                <a:close/>
                <a:moveTo>
                  <a:pt x="9828" y="1"/>
                </a:moveTo>
                <a:cubicBezTo>
                  <a:pt x="9627" y="1"/>
                  <a:pt x="9426" y="105"/>
                  <a:pt x="9322" y="313"/>
                </a:cubicBezTo>
                <a:lnTo>
                  <a:pt x="6641" y="5682"/>
                </a:lnTo>
                <a:lnTo>
                  <a:pt x="653" y="6543"/>
                </a:lnTo>
                <a:cubicBezTo>
                  <a:pt x="188" y="6609"/>
                  <a:pt x="1" y="7183"/>
                  <a:pt x="339" y="7509"/>
                </a:cubicBezTo>
                <a:lnTo>
                  <a:pt x="4672" y="11685"/>
                </a:lnTo>
                <a:lnTo>
                  <a:pt x="3648" y="17579"/>
                </a:lnTo>
                <a:cubicBezTo>
                  <a:pt x="3584" y="17947"/>
                  <a:pt x="3875" y="18245"/>
                  <a:pt x="4207" y="18245"/>
                </a:cubicBezTo>
                <a:cubicBezTo>
                  <a:pt x="4293" y="18245"/>
                  <a:pt x="4383" y="18225"/>
                  <a:pt x="4470" y="18180"/>
                </a:cubicBezTo>
                <a:lnTo>
                  <a:pt x="9829" y="15393"/>
                </a:lnTo>
                <a:lnTo>
                  <a:pt x="15189" y="18180"/>
                </a:lnTo>
                <a:cubicBezTo>
                  <a:pt x="15275" y="18225"/>
                  <a:pt x="15365" y="18245"/>
                  <a:pt x="15452" y="18245"/>
                </a:cubicBezTo>
                <a:cubicBezTo>
                  <a:pt x="15782" y="18245"/>
                  <a:pt x="16072" y="17948"/>
                  <a:pt x="16007" y="17582"/>
                </a:cubicBezTo>
                <a:lnTo>
                  <a:pt x="14986" y="11685"/>
                </a:lnTo>
                <a:lnTo>
                  <a:pt x="19316" y="7512"/>
                </a:lnTo>
                <a:cubicBezTo>
                  <a:pt x="19655" y="7183"/>
                  <a:pt x="19470" y="6609"/>
                  <a:pt x="19005" y="6543"/>
                </a:cubicBezTo>
                <a:lnTo>
                  <a:pt x="13015" y="5682"/>
                </a:lnTo>
                <a:lnTo>
                  <a:pt x="10333" y="313"/>
                </a:lnTo>
                <a:cubicBezTo>
                  <a:pt x="10229" y="105"/>
                  <a:pt x="10029" y="1"/>
                  <a:pt x="98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596" name="Google Shape;4596;p36"/>
          <p:cNvGrpSpPr/>
          <p:nvPr/>
        </p:nvGrpSpPr>
        <p:grpSpPr>
          <a:xfrm>
            <a:off x="4622083" y="3432555"/>
            <a:ext cx="232607" cy="231315"/>
            <a:chOff x="1487200" y="3210375"/>
            <a:chExt cx="485850" cy="483150"/>
          </a:xfrm>
        </p:grpSpPr>
        <p:sp>
          <p:nvSpPr>
            <p:cNvPr id="4597" name="Google Shape;4597;p36"/>
            <p:cNvSpPr/>
            <p:nvPr/>
          </p:nvSpPr>
          <p:spPr>
            <a:xfrm>
              <a:off x="1712075" y="3294975"/>
              <a:ext cx="146750" cy="141525"/>
            </a:xfrm>
            <a:custGeom>
              <a:avLst/>
              <a:gdLst/>
              <a:ahLst/>
              <a:cxnLst/>
              <a:rect l="l" t="t" r="r" b="b"/>
              <a:pathLst>
                <a:path w="5870" h="5661" extrusionOk="0">
                  <a:moveTo>
                    <a:pt x="2935" y="1832"/>
                  </a:moveTo>
                  <a:lnTo>
                    <a:pt x="3183" y="2327"/>
                  </a:lnTo>
                  <a:cubicBezTo>
                    <a:pt x="3237" y="2438"/>
                    <a:pt x="3327" y="2526"/>
                    <a:pt x="3436" y="2580"/>
                  </a:cubicBezTo>
                  <a:lnTo>
                    <a:pt x="3931" y="2831"/>
                  </a:lnTo>
                  <a:lnTo>
                    <a:pt x="3436" y="3079"/>
                  </a:lnTo>
                  <a:cubicBezTo>
                    <a:pt x="3327" y="3133"/>
                    <a:pt x="3237" y="3220"/>
                    <a:pt x="3183" y="3332"/>
                  </a:cubicBezTo>
                  <a:lnTo>
                    <a:pt x="2935" y="3827"/>
                  </a:lnTo>
                  <a:lnTo>
                    <a:pt x="2684" y="3332"/>
                  </a:lnTo>
                  <a:cubicBezTo>
                    <a:pt x="2630" y="3220"/>
                    <a:pt x="2542" y="3133"/>
                    <a:pt x="2431" y="3079"/>
                  </a:cubicBezTo>
                  <a:lnTo>
                    <a:pt x="1936" y="2831"/>
                  </a:lnTo>
                  <a:lnTo>
                    <a:pt x="2431" y="2580"/>
                  </a:lnTo>
                  <a:cubicBezTo>
                    <a:pt x="2542" y="2526"/>
                    <a:pt x="2630" y="2438"/>
                    <a:pt x="2684" y="2327"/>
                  </a:cubicBezTo>
                  <a:lnTo>
                    <a:pt x="2935" y="1832"/>
                  </a:lnTo>
                  <a:close/>
                  <a:moveTo>
                    <a:pt x="2933" y="0"/>
                  </a:moveTo>
                  <a:cubicBezTo>
                    <a:pt x="2733" y="0"/>
                    <a:pt x="2532" y="104"/>
                    <a:pt x="2428" y="313"/>
                  </a:cubicBezTo>
                  <a:lnTo>
                    <a:pt x="1757" y="1653"/>
                  </a:lnTo>
                  <a:lnTo>
                    <a:pt x="417" y="2324"/>
                  </a:lnTo>
                  <a:cubicBezTo>
                    <a:pt x="0" y="2532"/>
                    <a:pt x="0" y="3127"/>
                    <a:pt x="417" y="3335"/>
                  </a:cubicBezTo>
                  <a:lnTo>
                    <a:pt x="1757" y="4006"/>
                  </a:lnTo>
                  <a:lnTo>
                    <a:pt x="2428" y="5346"/>
                  </a:lnTo>
                  <a:cubicBezTo>
                    <a:pt x="2532" y="5556"/>
                    <a:pt x="2733" y="5661"/>
                    <a:pt x="2933" y="5661"/>
                  </a:cubicBezTo>
                  <a:cubicBezTo>
                    <a:pt x="3134" y="5661"/>
                    <a:pt x="3335" y="5556"/>
                    <a:pt x="3439" y="5346"/>
                  </a:cubicBezTo>
                  <a:lnTo>
                    <a:pt x="4110" y="4006"/>
                  </a:lnTo>
                  <a:lnTo>
                    <a:pt x="5453" y="3335"/>
                  </a:lnTo>
                  <a:cubicBezTo>
                    <a:pt x="5870" y="3127"/>
                    <a:pt x="5870" y="2532"/>
                    <a:pt x="5453" y="2324"/>
                  </a:cubicBezTo>
                  <a:lnTo>
                    <a:pt x="4110" y="1653"/>
                  </a:lnTo>
                  <a:lnTo>
                    <a:pt x="3439" y="313"/>
                  </a:lnTo>
                  <a:cubicBezTo>
                    <a:pt x="3335" y="104"/>
                    <a:pt x="3134" y="0"/>
                    <a:pt x="2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98" name="Google Shape;4598;p36"/>
            <p:cNvSpPr/>
            <p:nvPr/>
          </p:nvSpPr>
          <p:spPr>
            <a:xfrm>
              <a:off x="1825300" y="3408200"/>
              <a:ext cx="147750" cy="141550"/>
            </a:xfrm>
            <a:custGeom>
              <a:avLst/>
              <a:gdLst/>
              <a:ahLst/>
              <a:cxnLst/>
              <a:rect l="l" t="t" r="r" b="b"/>
              <a:pathLst>
                <a:path w="5910" h="5662" extrusionOk="0">
                  <a:moveTo>
                    <a:pt x="2935" y="1832"/>
                  </a:moveTo>
                  <a:lnTo>
                    <a:pt x="3183" y="2327"/>
                  </a:lnTo>
                  <a:cubicBezTo>
                    <a:pt x="3237" y="2439"/>
                    <a:pt x="3328" y="2529"/>
                    <a:pt x="3442" y="2584"/>
                  </a:cubicBezTo>
                  <a:lnTo>
                    <a:pt x="3944" y="2831"/>
                  </a:lnTo>
                  <a:lnTo>
                    <a:pt x="3442" y="3076"/>
                  </a:lnTo>
                  <a:cubicBezTo>
                    <a:pt x="3328" y="3130"/>
                    <a:pt x="3237" y="3221"/>
                    <a:pt x="3183" y="3332"/>
                  </a:cubicBezTo>
                  <a:lnTo>
                    <a:pt x="2935" y="3828"/>
                  </a:lnTo>
                  <a:lnTo>
                    <a:pt x="2685" y="3332"/>
                  </a:lnTo>
                  <a:cubicBezTo>
                    <a:pt x="2630" y="3221"/>
                    <a:pt x="2543" y="3133"/>
                    <a:pt x="2434" y="3079"/>
                  </a:cubicBezTo>
                  <a:lnTo>
                    <a:pt x="1936" y="2831"/>
                  </a:lnTo>
                  <a:lnTo>
                    <a:pt x="2434" y="2581"/>
                  </a:lnTo>
                  <a:cubicBezTo>
                    <a:pt x="2543" y="2526"/>
                    <a:pt x="2630" y="2439"/>
                    <a:pt x="2685" y="2327"/>
                  </a:cubicBezTo>
                  <a:lnTo>
                    <a:pt x="2935" y="1832"/>
                  </a:lnTo>
                  <a:close/>
                  <a:moveTo>
                    <a:pt x="2934" y="0"/>
                  </a:moveTo>
                  <a:cubicBezTo>
                    <a:pt x="2733" y="0"/>
                    <a:pt x="2532" y="105"/>
                    <a:pt x="2428" y="313"/>
                  </a:cubicBezTo>
                  <a:lnTo>
                    <a:pt x="1758" y="1654"/>
                  </a:lnTo>
                  <a:lnTo>
                    <a:pt x="417" y="2324"/>
                  </a:lnTo>
                  <a:cubicBezTo>
                    <a:pt x="0" y="2532"/>
                    <a:pt x="0" y="3127"/>
                    <a:pt x="417" y="3335"/>
                  </a:cubicBezTo>
                  <a:lnTo>
                    <a:pt x="1758" y="4006"/>
                  </a:lnTo>
                  <a:lnTo>
                    <a:pt x="2428" y="5346"/>
                  </a:lnTo>
                  <a:cubicBezTo>
                    <a:pt x="2532" y="5556"/>
                    <a:pt x="2733" y="5661"/>
                    <a:pt x="2934" y="5661"/>
                  </a:cubicBezTo>
                  <a:cubicBezTo>
                    <a:pt x="3134" y="5661"/>
                    <a:pt x="3335" y="5556"/>
                    <a:pt x="3439" y="5346"/>
                  </a:cubicBezTo>
                  <a:lnTo>
                    <a:pt x="4110" y="4009"/>
                  </a:lnTo>
                  <a:lnTo>
                    <a:pt x="5484" y="3338"/>
                  </a:lnTo>
                  <a:cubicBezTo>
                    <a:pt x="5909" y="3133"/>
                    <a:pt x="5909" y="2526"/>
                    <a:pt x="5484" y="2321"/>
                  </a:cubicBezTo>
                  <a:lnTo>
                    <a:pt x="4110" y="1651"/>
                  </a:lnTo>
                  <a:lnTo>
                    <a:pt x="3439" y="313"/>
                  </a:lnTo>
                  <a:cubicBezTo>
                    <a:pt x="3335" y="105"/>
                    <a:pt x="3134" y="0"/>
                    <a:pt x="29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99" name="Google Shape;4599;p36"/>
            <p:cNvSpPr/>
            <p:nvPr/>
          </p:nvSpPr>
          <p:spPr>
            <a:xfrm>
              <a:off x="1487200" y="3210375"/>
              <a:ext cx="410350" cy="483150"/>
            </a:xfrm>
            <a:custGeom>
              <a:avLst/>
              <a:gdLst/>
              <a:ahLst/>
              <a:cxnLst/>
              <a:rect l="l" t="t" r="r" b="b"/>
              <a:pathLst>
                <a:path w="16414" h="19326" extrusionOk="0">
                  <a:moveTo>
                    <a:pt x="9662" y="1133"/>
                  </a:moveTo>
                  <a:cubicBezTo>
                    <a:pt x="9744" y="1133"/>
                    <a:pt x="9825" y="1133"/>
                    <a:pt x="9910" y="1136"/>
                  </a:cubicBezTo>
                  <a:cubicBezTo>
                    <a:pt x="7953" y="2866"/>
                    <a:pt x="6830" y="5351"/>
                    <a:pt x="6833" y="7966"/>
                  </a:cubicBezTo>
                  <a:cubicBezTo>
                    <a:pt x="6833" y="12311"/>
                    <a:pt x="9907" y="16049"/>
                    <a:pt x="14170" y="16889"/>
                  </a:cubicBezTo>
                  <a:cubicBezTo>
                    <a:pt x="12821" y="17740"/>
                    <a:pt x="11260" y="18193"/>
                    <a:pt x="9662" y="18193"/>
                  </a:cubicBezTo>
                  <a:cubicBezTo>
                    <a:pt x="4958" y="18193"/>
                    <a:pt x="1132" y="14368"/>
                    <a:pt x="1132" y="9663"/>
                  </a:cubicBezTo>
                  <a:cubicBezTo>
                    <a:pt x="1132" y="4959"/>
                    <a:pt x="4958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093" y="1"/>
                    <a:pt x="4668" y="1009"/>
                    <a:pt x="2838" y="2839"/>
                  </a:cubicBezTo>
                  <a:cubicBezTo>
                    <a:pt x="1009" y="4669"/>
                    <a:pt x="0" y="7094"/>
                    <a:pt x="0" y="9663"/>
                  </a:cubicBezTo>
                  <a:cubicBezTo>
                    <a:pt x="0" y="12233"/>
                    <a:pt x="1009" y="14657"/>
                    <a:pt x="2838" y="16487"/>
                  </a:cubicBezTo>
                  <a:cubicBezTo>
                    <a:pt x="4668" y="18317"/>
                    <a:pt x="7090" y="19325"/>
                    <a:pt x="9662" y="19325"/>
                  </a:cubicBezTo>
                  <a:cubicBezTo>
                    <a:pt x="12008" y="19322"/>
                    <a:pt x="14273" y="18462"/>
                    <a:pt x="16027" y="16907"/>
                  </a:cubicBezTo>
                  <a:cubicBezTo>
                    <a:pt x="16414" y="16566"/>
                    <a:pt x="16181" y="15932"/>
                    <a:pt x="15668" y="15916"/>
                  </a:cubicBezTo>
                  <a:cubicBezTo>
                    <a:pt x="11420" y="15799"/>
                    <a:pt x="7965" y="12233"/>
                    <a:pt x="7965" y="7966"/>
                  </a:cubicBezTo>
                  <a:cubicBezTo>
                    <a:pt x="7965" y="5243"/>
                    <a:pt x="9391" y="2658"/>
                    <a:pt x="11688" y="1215"/>
                  </a:cubicBezTo>
                  <a:cubicBezTo>
                    <a:pt x="12123" y="943"/>
                    <a:pt x="11999" y="276"/>
                    <a:pt x="11495" y="179"/>
                  </a:cubicBezTo>
                  <a:cubicBezTo>
                    <a:pt x="10891" y="61"/>
                    <a:pt x="10278" y="4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600" name="Google Shape;4600;p36"/>
          <p:cNvSpPr/>
          <p:nvPr/>
        </p:nvSpPr>
        <p:spPr>
          <a:xfrm>
            <a:off x="4899274" y="3455113"/>
            <a:ext cx="231303" cy="186275"/>
          </a:xfrm>
          <a:custGeom>
            <a:avLst/>
            <a:gdLst/>
            <a:ahLst/>
            <a:cxnLst/>
            <a:rect l="l" t="t" r="r" b="b"/>
            <a:pathLst>
              <a:path w="19325" h="15563" extrusionOk="0">
                <a:moveTo>
                  <a:pt x="13582" y="1135"/>
                </a:moveTo>
                <a:cubicBezTo>
                  <a:pt x="14814" y="1135"/>
                  <a:pt x="15946" y="1812"/>
                  <a:pt x="16532" y="2896"/>
                </a:cubicBezTo>
                <a:cubicBezTo>
                  <a:pt x="17118" y="3983"/>
                  <a:pt x="17060" y="5302"/>
                  <a:pt x="16381" y="6332"/>
                </a:cubicBezTo>
                <a:cubicBezTo>
                  <a:pt x="15881" y="6149"/>
                  <a:pt x="15358" y="6058"/>
                  <a:pt x="14835" y="6058"/>
                </a:cubicBezTo>
                <a:cubicBezTo>
                  <a:pt x="14169" y="6058"/>
                  <a:pt x="13503" y="6206"/>
                  <a:pt x="12890" y="6501"/>
                </a:cubicBezTo>
                <a:cubicBezTo>
                  <a:pt x="12326" y="5429"/>
                  <a:pt x="11381" y="4611"/>
                  <a:pt x="10239" y="4203"/>
                </a:cubicBezTo>
                <a:cubicBezTo>
                  <a:pt x="10390" y="2470"/>
                  <a:pt x="11843" y="1138"/>
                  <a:pt x="13582" y="1135"/>
                </a:cubicBezTo>
                <a:close/>
                <a:moveTo>
                  <a:pt x="8612" y="5055"/>
                </a:moveTo>
                <a:cubicBezTo>
                  <a:pt x="8920" y="5055"/>
                  <a:pt x="9222" y="5094"/>
                  <a:pt x="9518" y="5172"/>
                </a:cubicBezTo>
                <a:cubicBezTo>
                  <a:pt x="10710" y="5489"/>
                  <a:pt x="11673" y="6413"/>
                  <a:pt x="12093" y="7639"/>
                </a:cubicBezTo>
                <a:cubicBezTo>
                  <a:pt x="12176" y="7879"/>
                  <a:pt x="12400" y="8020"/>
                  <a:pt x="12631" y="8020"/>
                </a:cubicBezTo>
                <a:cubicBezTo>
                  <a:pt x="12744" y="8020"/>
                  <a:pt x="12859" y="7986"/>
                  <a:pt x="12960" y="7914"/>
                </a:cubicBezTo>
                <a:cubicBezTo>
                  <a:pt x="13506" y="7519"/>
                  <a:pt x="14164" y="7304"/>
                  <a:pt x="14838" y="7304"/>
                </a:cubicBezTo>
                <a:cubicBezTo>
                  <a:pt x="14844" y="7304"/>
                  <a:pt x="14850" y="7304"/>
                  <a:pt x="14856" y="7304"/>
                </a:cubicBezTo>
                <a:cubicBezTo>
                  <a:pt x="15360" y="7304"/>
                  <a:pt x="15858" y="7428"/>
                  <a:pt x="16308" y="7663"/>
                </a:cubicBezTo>
                <a:cubicBezTo>
                  <a:pt x="17471" y="8267"/>
                  <a:pt x="18192" y="9493"/>
                  <a:pt x="18192" y="10864"/>
                </a:cubicBezTo>
                <a:cubicBezTo>
                  <a:pt x="18192" y="12830"/>
                  <a:pt x="16689" y="14427"/>
                  <a:pt x="14838" y="14427"/>
                </a:cubicBezTo>
                <a:lnTo>
                  <a:pt x="3904" y="14427"/>
                </a:lnTo>
                <a:cubicBezTo>
                  <a:pt x="2377" y="14427"/>
                  <a:pt x="1133" y="13104"/>
                  <a:pt x="1133" y="11480"/>
                </a:cubicBezTo>
                <a:cubicBezTo>
                  <a:pt x="1133" y="9853"/>
                  <a:pt x="2377" y="8530"/>
                  <a:pt x="3904" y="8530"/>
                </a:cubicBezTo>
                <a:cubicBezTo>
                  <a:pt x="4052" y="8533"/>
                  <a:pt x="4200" y="8545"/>
                  <a:pt x="4345" y="8569"/>
                </a:cubicBezTo>
                <a:cubicBezTo>
                  <a:pt x="4377" y="8575"/>
                  <a:pt x="4409" y="8577"/>
                  <a:pt x="4441" y="8577"/>
                </a:cubicBezTo>
                <a:cubicBezTo>
                  <a:pt x="4704" y="8577"/>
                  <a:pt x="4941" y="8393"/>
                  <a:pt x="4994" y="8128"/>
                </a:cubicBezTo>
                <a:cubicBezTo>
                  <a:pt x="5369" y="6347"/>
                  <a:pt x="6891" y="5055"/>
                  <a:pt x="8612" y="5055"/>
                </a:cubicBezTo>
                <a:close/>
                <a:moveTo>
                  <a:pt x="13579" y="1"/>
                </a:moveTo>
                <a:cubicBezTo>
                  <a:pt x="11392" y="1"/>
                  <a:pt x="9410" y="1624"/>
                  <a:pt x="9128" y="3953"/>
                </a:cubicBezTo>
                <a:cubicBezTo>
                  <a:pt x="8954" y="3933"/>
                  <a:pt x="8780" y="3923"/>
                  <a:pt x="8607" y="3923"/>
                </a:cubicBezTo>
                <a:cubicBezTo>
                  <a:pt x="7490" y="3923"/>
                  <a:pt x="6402" y="4324"/>
                  <a:pt x="5550" y="5064"/>
                </a:cubicBezTo>
                <a:cubicBezTo>
                  <a:pt x="4831" y="5686"/>
                  <a:pt x="4300" y="6495"/>
                  <a:pt x="4016" y="7401"/>
                </a:cubicBezTo>
                <a:lnTo>
                  <a:pt x="3901" y="7401"/>
                </a:lnTo>
                <a:cubicBezTo>
                  <a:pt x="1752" y="7401"/>
                  <a:pt x="0" y="9231"/>
                  <a:pt x="0" y="11480"/>
                </a:cubicBezTo>
                <a:cubicBezTo>
                  <a:pt x="0" y="13730"/>
                  <a:pt x="1749" y="15562"/>
                  <a:pt x="3901" y="15562"/>
                </a:cubicBezTo>
                <a:lnTo>
                  <a:pt x="14838" y="15562"/>
                </a:lnTo>
                <a:cubicBezTo>
                  <a:pt x="17311" y="15562"/>
                  <a:pt x="19325" y="13455"/>
                  <a:pt x="19325" y="10867"/>
                </a:cubicBezTo>
                <a:cubicBezTo>
                  <a:pt x="19325" y="9985"/>
                  <a:pt x="19086" y="9122"/>
                  <a:pt x="18633" y="8364"/>
                </a:cubicBezTo>
                <a:cubicBezTo>
                  <a:pt x="18301" y="7808"/>
                  <a:pt x="17854" y="7331"/>
                  <a:pt x="17326" y="6960"/>
                </a:cubicBezTo>
                <a:cubicBezTo>
                  <a:pt x="18917" y="4544"/>
                  <a:pt x="17842" y="1274"/>
                  <a:pt x="15125" y="278"/>
                </a:cubicBezTo>
                <a:cubicBezTo>
                  <a:pt x="14611" y="89"/>
                  <a:pt x="14089" y="1"/>
                  <a:pt x="1357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4601" name="Google Shape;4601;p36"/>
          <p:cNvSpPr/>
          <p:nvPr/>
        </p:nvSpPr>
        <p:spPr>
          <a:xfrm>
            <a:off x="5180958" y="3478603"/>
            <a:ext cx="231339" cy="139296"/>
          </a:xfrm>
          <a:custGeom>
            <a:avLst/>
            <a:gdLst/>
            <a:ahLst/>
            <a:cxnLst/>
            <a:rect l="l" t="t" r="r" b="b"/>
            <a:pathLst>
              <a:path w="19328" h="11638" extrusionOk="0">
                <a:moveTo>
                  <a:pt x="8612" y="1133"/>
                </a:moveTo>
                <a:cubicBezTo>
                  <a:pt x="8920" y="1133"/>
                  <a:pt x="9222" y="1172"/>
                  <a:pt x="9518" y="1251"/>
                </a:cubicBezTo>
                <a:cubicBezTo>
                  <a:pt x="10710" y="1571"/>
                  <a:pt x="11674" y="2492"/>
                  <a:pt x="12093" y="3718"/>
                </a:cubicBezTo>
                <a:cubicBezTo>
                  <a:pt x="12176" y="3959"/>
                  <a:pt x="12399" y="4099"/>
                  <a:pt x="12630" y="4099"/>
                </a:cubicBezTo>
                <a:cubicBezTo>
                  <a:pt x="12743" y="4099"/>
                  <a:pt x="12858" y="4065"/>
                  <a:pt x="12960" y="3992"/>
                </a:cubicBezTo>
                <a:cubicBezTo>
                  <a:pt x="13506" y="3597"/>
                  <a:pt x="14165" y="3382"/>
                  <a:pt x="14838" y="3382"/>
                </a:cubicBezTo>
                <a:cubicBezTo>
                  <a:pt x="14844" y="3382"/>
                  <a:pt x="14850" y="3382"/>
                  <a:pt x="14856" y="3382"/>
                </a:cubicBezTo>
                <a:cubicBezTo>
                  <a:pt x="15360" y="3382"/>
                  <a:pt x="15858" y="3506"/>
                  <a:pt x="16308" y="3742"/>
                </a:cubicBezTo>
                <a:cubicBezTo>
                  <a:pt x="17471" y="4346"/>
                  <a:pt x="18193" y="5572"/>
                  <a:pt x="18193" y="6942"/>
                </a:cubicBezTo>
                <a:cubicBezTo>
                  <a:pt x="18193" y="8908"/>
                  <a:pt x="16689" y="10505"/>
                  <a:pt x="14838" y="10505"/>
                </a:cubicBezTo>
                <a:lnTo>
                  <a:pt x="3905" y="10505"/>
                </a:lnTo>
                <a:cubicBezTo>
                  <a:pt x="2377" y="10505"/>
                  <a:pt x="1133" y="9183"/>
                  <a:pt x="1133" y="7558"/>
                </a:cubicBezTo>
                <a:cubicBezTo>
                  <a:pt x="1133" y="5931"/>
                  <a:pt x="2377" y="4611"/>
                  <a:pt x="3905" y="4611"/>
                </a:cubicBezTo>
                <a:cubicBezTo>
                  <a:pt x="4053" y="4611"/>
                  <a:pt x="4200" y="4623"/>
                  <a:pt x="4345" y="4648"/>
                </a:cubicBezTo>
                <a:cubicBezTo>
                  <a:pt x="4378" y="4653"/>
                  <a:pt x="4410" y="4656"/>
                  <a:pt x="4442" y="4656"/>
                </a:cubicBezTo>
                <a:cubicBezTo>
                  <a:pt x="4704" y="4656"/>
                  <a:pt x="4941" y="4473"/>
                  <a:pt x="4995" y="4207"/>
                </a:cubicBezTo>
                <a:cubicBezTo>
                  <a:pt x="5369" y="2425"/>
                  <a:pt x="6891" y="1133"/>
                  <a:pt x="8612" y="1133"/>
                </a:cubicBezTo>
                <a:close/>
                <a:moveTo>
                  <a:pt x="8612" y="1"/>
                </a:moveTo>
                <a:cubicBezTo>
                  <a:pt x="7489" y="4"/>
                  <a:pt x="6405" y="408"/>
                  <a:pt x="5553" y="1142"/>
                </a:cubicBezTo>
                <a:cubicBezTo>
                  <a:pt x="4832" y="1764"/>
                  <a:pt x="4300" y="2573"/>
                  <a:pt x="4016" y="3479"/>
                </a:cubicBezTo>
                <a:lnTo>
                  <a:pt x="3905" y="3479"/>
                </a:lnTo>
                <a:cubicBezTo>
                  <a:pt x="1752" y="3479"/>
                  <a:pt x="0" y="5309"/>
                  <a:pt x="0" y="7558"/>
                </a:cubicBezTo>
                <a:cubicBezTo>
                  <a:pt x="0" y="9808"/>
                  <a:pt x="1752" y="11638"/>
                  <a:pt x="3905" y="11638"/>
                </a:cubicBezTo>
                <a:lnTo>
                  <a:pt x="14838" y="11638"/>
                </a:lnTo>
                <a:cubicBezTo>
                  <a:pt x="17314" y="11638"/>
                  <a:pt x="19325" y="9533"/>
                  <a:pt x="19325" y="6945"/>
                </a:cubicBezTo>
                <a:cubicBezTo>
                  <a:pt x="19328" y="6064"/>
                  <a:pt x="19089" y="5197"/>
                  <a:pt x="18636" y="4442"/>
                </a:cubicBezTo>
                <a:cubicBezTo>
                  <a:pt x="18202" y="3718"/>
                  <a:pt x="17577" y="3129"/>
                  <a:pt x="16831" y="2736"/>
                </a:cubicBezTo>
                <a:cubicBezTo>
                  <a:pt x="16206" y="2412"/>
                  <a:pt x="15522" y="2249"/>
                  <a:pt x="14838" y="2249"/>
                </a:cubicBezTo>
                <a:cubicBezTo>
                  <a:pt x="14173" y="2249"/>
                  <a:pt x="13508" y="2403"/>
                  <a:pt x="12896" y="2709"/>
                </a:cubicBezTo>
                <a:cubicBezTo>
                  <a:pt x="12265" y="1447"/>
                  <a:pt x="11151" y="514"/>
                  <a:pt x="9811" y="158"/>
                </a:cubicBezTo>
                <a:cubicBezTo>
                  <a:pt x="9421" y="55"/>
                  <a:pt x="9016" y="1"/>
                  <a:pt x="861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602" name="Google Shape;4602;p36"/>
          <p:cNvGrpSpPr/>
          <p:nvPr/>
        </p:nvGrpSpPr>
        <p:grpSpPr>
          <a:xfrm>
            <a:off x="5464803" y="3432549"/>
            <a:ext cx="231961" cy="231327"/>
            <a:chOff x="3269875" y="3210400"/>
            <a:chExt cx="484500" cy="483175"/>
          </a:xfrm>
        </p:grpSpPr>
        <p:sp>
          <p:nvSpPr>
            <p:cNvPr id="4603" name="Google Shape;4603;p36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04" name="Google Shape;4604;p36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05" name="Google Shape;4605;p36"/>
          <p:cNvGrpSpPr/>
          <p:nvPr/>
        </p:nvGrpSpPr>
        <p:grpSpPr>
          <a:xfrm>
            <a:off x="5804168" y="3432304"/>
            <a:ext cx="115741" cy="231817"/>
            <a:chOff x="3985700" y="3210375"/>
            <a:chExt cx="241750" cy="484200"/>
          </a:xfrm>
        </p:grpSpPr>
        <p:sp>
          <p:nvSpPr>
            <p:cNvPr id="4606" name="Google Shape;4606;p36"/>
            <p:cNvSpPr/>
            <p:nvPr/>
          </p:nvSpPr>
          <p:spPr>
            <a:xfrm>
              <a:off x="4042700" y="3294475"/>
              <a:ext cx="127750" cy="339425"/>
            </a:xfrm>
            <a:custGeom>
              <a:avLst/>
              <a:gdLst/>
              <a:ahLst/>
              <a:cxnLst/>
              <a:rect l="l" t="t" r="r" b="b"/>
              <a:pathLst>
                <a:path w="5110" h="13577" extrusionOk="0">
                  <a:moveTo>
                    <a:pt x="2554" y="9854"/>
                  </a:moveTo>
                  <a:cubicBezTo>
                    <a:pt x="2721" y="9854"/>
                    <a:pt x="2890" y="9887"/>
                    <a:pt x="3050" y="9953"/>
                  </a:cubicBezTo>
                  <a:cubicBezTo>
                    <a:pt x="3533" y="10155"/>
                    <a:pt x="3850" y="10626"/>
                    <a:pt x="3850" y="11151"/>
                  </a:cubicBezTo>
                  <a:cubicBezTo>
                    <a:pt x="3850" y="11864"/>
                    <a:pt x="3271" y="12444"/>
                    <a:pt x="2555" y="12447"/>
                  </a:cubicBezTo>
                  <a:cubicBezTo>
                    <a:pt x="2030" y="12447"/>
                    <a:pt x="1558" y="12130"/>
                    <a:pt x="1356" y="11647"/>
                  </a:cubicBezTo>
                  <a:cubicBezTo>
                    <a:pt x="1157" y="11164"/>
                    <a:pt x="1269" y="10605"/>
                    <a:pt x="1637" y="10234"/>
                  </a:cubicBezTo>
                  <a:cubicBezTo>
                    <a:pt x="1885" y="9985"/>
                    <a:pt x="2217" y="9854"/>
                    <a:pt x="2554" y="9854"/>
                  </a:cubicBezTo>
                  <a:close/>
                  <a:moveTo>
                    <a:pt x="2555" y="1"/>
                  </a:moveTo>
                  <a:cubicBezTo>
                    <a:pt x="2241" y="1"/>
                    <a:pt x="1990" y="254"/>
                    <a:pt x="1990" y="565"/>
                  </a:cubicBezTo>
                  <a:lnTo>
                    <a:pt x="1990" y="8790"/>
                  </a:lnTo>
                  <a:cubicBezTo>
                    <a:pt x="792" y="9077"/>
                    <a:pt x="0" y="10215"/>
                    <a:pt x="145" y="11435"/>
                  </a:cubicBezTo>
                  <a:cubicBezTo>
                    <a:pt x="287" y="12658"/>
                    <a:pt x="1326" y="13576"/>
                    <a:pt x="2555" y="13576"/>
                  </a:cubicBezTo>
                  <a:cubicBezTo>
                    <a:pt x="3784" y="13576"/>
                    <a:pt x="4823" y="12658"/>
                    <a:pt x="4964" y="11435"/>
                  </a:cubicBezTo>
                  <a:cubicBezTo>
                    <a:pt x="5109" y="10215"/>
                    <a:pt x="4318" y="9077"/>
                    <a:pt x="3123" y="8790"/>
                  </a:cubicBezTo>
                  <a:lnTo>
                    <a:pt x="3123" y="565"/>
                  </a:lnTo>
                  <a:cubicBezTo>
                    <a:pt x="3123" y="254"/>
                    <a:pt x="2869" y="1"/>
                    <a:pt x="25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07" name="Google Shape;4607;p36"/>
            <p:cNvSpPr/>
            <p:nvPr/>
          </p:nvSpPr>
          <p:spPr>
            <a:xfrm>
              <a:off x="3985700" y="3210375"/>
              <a:ext cx="241750" cy="484200"/>
            </a:xfrm>
            <a:custGeom>
              <a:avLst/>
              <a:gdLst/>
              <a:ahLst/>
              <a:cxnLst/>
              <a:rect l="l" t="t" r="r" b="b"/>
              <a:pathLst>
                <a:path w="9670" h="19368" extrusionOk="0">
                  <a:moveTo>
                    <a:pt x="4835" y="1133"/>
                  </a:moveTo>
                  <a:cubicBezTo>
                    <a:pt x="5792" y="1133"/>
                    <a:pt x="6571" y="1909"/>
                    <a:pt x="6571" y="2869"/>
                  </a:cubicBezTo>
                  <a:lnTo>
                    <a:pt x="6574" y="10853"/>
                  </a:lnTo>
                  <a:lnTo>
                    <a:pt x="6574" y="10871"/>
                  </a:lnTo>
                  <a:cubicBezTo>
                    <a:pt x="6568" y="11073"/>
                    <a:pt x="6668" y="11260"/>
                    <a:pt x="6837" y="11369"/>
                  </a:cubicBezTo>
                  <a:cubicBezTo>
                    <a:pt x="7869" y="12027"/>
                    <a:pt x="8513" y="13232"/>
                    <a:pt x="8513" y="14512"/>
                  </a:cubicBezTo>
                  <a:cubicBezTo>
                    <a:pt x="8510" y="16545"/>
                    <a:pt x="6864" y="18190"/>
                    <a:pt x="4835" y="18193"/>
                  </a:cubicBezTo>
                  <a:cubicBezTo>
                    <a:pt x="2803" y="18190"/>
                    <a:pt x="1157" y="16545"/>
                    <a:pt x="1157" y="14515"/>
                  </a:cubicBezTo>
                  <a:cubicBezTo>
                    <a:pt x="1157" y="13280"/>
                    <a:pt x="1818" y="12043"/>
                    <a:pt x="2842" y="11363"/>
                  </a:cubicBezTo>
                  <a:cubicBezTo>
                    <a:pt x="2987" y="11267"/>
                    <a:pt x="3078" y="11110"/>
                    <a:pt x="3093" y="10934"/>
                  </a:cubicBezTo>
                  <a:cubicBezTo>
                    <a:pt x="3096" y="10907"/>
                    <a:pt x="3099" y="10880"/>
                    <a:pt x="3099" y="10856"/>
                  </a:cubicBezTo>
                  <a:lnTo>
                    <a:pt x="3099" y="2869"/>
                  </a:lnTo>
                  <a:cubicBezTo>
                    <a:pt x="3099" y="1909"/>
                    <a:pt x="3875" y="1133"/>
                    <a:pt x="4835" y="1133"/>
                  </a:cubicBezTo>
                  <a:close/>
                  <a:moveTo>
                    <a:pt x="4835" y="1"/>
                  </a:moveTo>
                  <a:cubicBezTo>
                    <a:pt x="3250" y="1"/>
                    <a:pt x="1966" y="1284"/>
                    <a:pt x="1966" y="2869"/>
                  </a:cubicBezTo>
                  <a:lnTo>
                    <a:pt x="1966" y="10596"/>
                  </a:lnTo>
                  <a:cubicBezTo>
                    <a:pt x="750" y="11532"/>
                    <a:pt x="34" y="12979"/>
                    <a:pt x="25" y="14515"/>
                  </a:cubicBezTo>
                  <a:cubicBezTo>
                    <a:pt x="1" y="17188"/>
                    <a:pt x="2163" y="19368"/>
                    <a:pt x="4835" y="19368"/>
                  </a:cubicBezTo>
                  <a:cubicBezTo>
                    <a:pt x="7510" y="19368"/>
                    <a:pt x="9669" y="17188"/>
                    <a:pt x="9648" y="14515"/>
                  </a:cubicBezTo>
                  <a:cubicBezTo>
                    <a:pt x="9648" y="13688"/>
                    <a:pt x="9443" y="12879"/>
                    <a:pt x="9053" y="12151"/>
                  </a:cubicBezTo>
                  <a:cubicBezTo>
                    <a:pt x="8724" y="11541"/>
                    <a:pt x="8265" y="11010"/>
                    <a:pt x="7709" y="10596"/>
                  </a:cubicBezTo>
                  <a:lnTo>
                    <a:pt x="7703" y="2869"/>
                  </a:lnTo>
                  <a:cubicBezTo>
                    <a:pt x="7703" y="1284"/>
                    <a:pt x="6420" y="1"/>
                    <a:pt x="4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08" name="Google Shape;4608;p36"/>
          <p:cNvGrpSpPr/>
          <p:nvPr/>
        </p:nvGrpSpPr>
        <p:grpSpPr>
          <a:xfrm>
            <a:off x="6034860" y="3432992"/>
            <a:ext cx="230513" cy="230441"/>
            <a:chOff x="4460225" y="3211300"/>
            <a:chExt cx="481475" cy="481325"/>
          </a:xfrm>
        </p:grpSpPr>
        <p:sp>
          <p:nvSpPr>
            <p:cNvPr id="4609" name="Google Shape;4609;p36"/>
            <p:cNvSpPr/>
            <p:nvPr/>
          </p:nvSpPr>
          <p:spPr>
            <a:xfrm>
              <a:off x="4602350" y="3353250"/>
              <a:ext cx="205125" cy="197375"/>
            </a:xfrm>
            <a:custGeom>
              <a:avLst/>
              <a:gdLst/>
              <a:ahLst/>
              <a:cxnLst/>
              <a:rect l="l" t="t" r="r" b="b"/>
              <a:pathLst>
                <a:path w="8205" h="7895" extrusionOk="0">
                  <a:moveTo>
                    <a:pt x="3947" y="1134"/>
                  </a:moveTo>
                  <a:cubicBezTo>
                    <a:pt x="5085" y="1134"/>
                    <a:pt x="6112" y="1819"/>
                    <a:pt x="6547" y="2870"/>
                  </a:cubicBezTo>
                  <a:cubicBezTo>
                    <a:pt x="6982" y="3924"/>
                    <a:pt x="6743" y="5132"/>
                    <a:pt x="5937" y="5938"/>
                  </a:cubicBezTo>
                  <a:cubicBezTo>
                    <a:pt x="5398" y="6477"/>
                    <a:pt x="4680" y="6762"/>
                    <a:pt x="3948" y="6762"/>
                  </a:cubicBezTo>
                  <a:cubicBezTo>
                    <a:pt x="3585" y="6762"/>
                    <a:pt x="3218" y="6692"/>
                    <a:pt x="2869" y="6548"/>
                  </a:cubicBezTo>
                  <a:cubicBezTo>
                    <a:pt x="1818" y="6113"/>
                    <a:pt x="1133" y="5087"/>
                    <a:pt x="1133" y="3948"/>
                  </a:cubicBezTo>
                  <a:cubicBezTo>
                    <a:pt x="1133" y="2393"/>
                    <a:pt x="2392" y="1134"/>
                    <a:pt x="3947" y="1134"/>
                  </a:cubicBezTo>
                  <a:close/>
                  <a:moveTo>
                    <a:pt x="3944" y="1"/>
                  </a:moveTo>
                  <a:cubicBezTo>
                    <a:pt x="3436" y="1"/>
                    <a:pt x="2925" y="99"/>
                    <a:pt x="2437" y="301"/>
                  </a:cubicBezTo>
                  <a:cubicBezTo>
                    <a:pt x="961" y="914"/>
                    <a:pt x="1" y="2351"/>
                    <a:pt x="1" y="3948"/>
                  </a:cubicBezTo>
                  <a:cubicBezTo>
                    <a:pt x="4" y="6128"/>
                    <a:pt x="1767" y="7892"/>
                    <a:pt x="3947" y="7895"/>
                  </a:cubicBezTo>
                  <a:cubicBezTo>
                    <a:pt x="5544" y="7895"/>
                    <a:pt x="6982" y="6934"/>
                    <a:pt x="7595" y="5458"/>
                  </a:cubicBezTo>
                  <a:cubicBezTo>
                    <a:pt x="8204" y="3984"/>
                    <a:pt x="7866" y="2287"/>
                    <a:pt x="6737" y="1158"/>
                  </a:cubicBezTo>
                  <a:cubicBezTo>
                    <a:pt x="5981" y="402"/>
                    <a:pt x="4971" y="1"/>
                    <a:pt x="39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10" name="Google Shape;4610;p36"/>
            <p:cNvSpPr/>
            <p:nvPr/>
          </p:nvSpPr>
          <p:spPr>
            <a:xfrm>
              <a:off x="4460225" y="3211300"/>
              <a:ext cx="481475" cy="481325"/>
            </a:xfrm>
            <a:custGeom>
              <a:avLst/>
              <a:gdLst/>
              <a:ahLst/>
              <a:cxnLst/>
              <a:rect l="l" t="t" r="r" b="b"/>
              <a:pathLst>
                <a:path w="19259" h="19253" extrusionOk="0">
                  <a:moveTo>
                    <a:pt x="9632" y="1126"/>
                  </a:moveTo>
                  <a:cubicBezTo>
                    <a:pt x="10704" y="1126"/>
                    <a:pt x="11649" y="1824"/>
                    <a:pt x="11972" y="2845"/>
                  </a:cubicBezTo>
                  <a:cubicBezTo>
                    <a:pt x="12049" y="3090"/>
                    <a:pt x="12276" y="3240"/>
                    <a:pt x="12513" y="3240"/>
                  </a:cubicBezTo>
                  <a:cubicBezTo>
                    <a:pt x="12600" y="3240"/>
                    <a:pt x="12689" y="3220"/>
                    <a:pt x="12772" y="3177"/>
                  </a:cubicBezTo>
                  <a:cubicBezTo>
                    <a:pt x="13131" y="2990"/>
                    <a:pt x="13520" y="2899"/>
                    <a:pt x="13906" y="2899"/>
                  </a:cubicBezTo>
                  <a:cubicBezTo>
                    <a:pt x="14542" y="2899"/>
                    <a:pt x="15169" y="3146"/>
                    <a:pt x="15641" y="3617"/>
                  </a:cubicBezTo>
                  <a:cubicBezTo>
                    <a:pt x="16399" y="4375"/>
                    <a:pt x="16577" y="5535"/>
                    <a:pt x="16082" y="6486"/>
                  </a:cubicBezTo>
                  <a:cubicBezTo>
                    <a:pt x="15922" y="6797"/>
                    <a:pt x="16079" y="7180"/>
                    <a:pt x="16414" y="7286"/>
                  </a:cubicBezTo>
                  <a:cubicBezTo>
                    <a:pt x="17434" y="7609"/>
                    <a:pt x="18132" y="8554"/>
                    <a:pt x="18132" y="9626"/>
                  </a:cubicBezTo>
                  <a:cubicBezTo>
                    <a:pt x="18132" y="10698"/>
                    <a:pt x="17434" y="11643"/>
                    <a:pt x="16414" y="11966"/>
                  </a:cubicBezTo>
                  <a:cubicBezTo>
                    <a:pt x="16079" y="12072"/>
                    <a:pt x="15922" y="12455"/>
                    <a:pt x="16082" y="12766"/>
                  </a:cubicBezTo>
                  <a:cubicBezTo>
                    <a:pt x="16577" y="13718"/>
                    <a:pt x="16399" y="14877"/>
                    <a:pt x="15641" y="15635"/>
                  </a:cubicBezTo>
                  <a:cubicBezTo>
                    <a:pt x="15169" y="16107"/>
                    <a:pt x="14542" y="16354"/>
                    <a:pt x="13906" y="16354"/>
                  </a:cubicBezTo>
                  <a:cubicBezTo>
                    <a:pt x="13520" y="16354"/>
                    <a:pt x="13131" y="16263"/>
                    <a:pt x="12772" y="16076"/>
                  </a:cubicBezTo>
                  <a:cubicBezTo>
                    <a:pt x="12689" y="16033"/>
                    <a:pt x="12600" y="16013"/>
                    <a:pt x="12513" y="16013"/>
                  </a:cubicBezTo>
                  <a:cubicBezTo>
                    <a:pt x="12276" y="16013"/>
                    <a:pt x="12049" y="16163"/>
                    <a:pt x="11972" y="16408"/>
                  </a:cubicBezTo>
                  <a:cubicBezTo>
                    <a:pt x="11649" y="17428"/>
                    <a:pt x="10704" y="18126"/>
                    <a:pt x="9632" y="18126"/>
                  </a:cubicBezTo>
                  <a:cubicBezTo>
                    <a:pt x="8560" y="18126"/>
                    <a:pt x="7615" y="17428"/>
                    <a:pt x="7292" y="16408"/>
                  </a:cubicBezTo>
                  <a:cubicBezTo>
                    <a:pt x="7215" y="16163"/>
                    <a:pt x="6988" y="16013"/>
                    <a:pt x="6751" y="16013"/>
                  </a:cubicBezTo>
                  <a:cubicBezTo>
                    <a:pt x="6664" y="16013"/>
                    <a:pt x="6575" y="16033"/>
                    <a:pt x="6492" y="16076"/>
                  </a:cubicBezTo>
                  <a:cubicBezTo>
                    <a:pt x="6133" y="16263"/>
                    <a:pt x="5744" y="16354"/>
                    <a:pt x="5358" y="16354"/>
                  </a:cubicBezTo>
                  <a:cubicBezTo>
                    <a:pt x="4722" y="16354"/>
                    <a:pt x="4095" y="16107"/>
                    <a:pt x="3623" y="15635"/>
                  </a:cubicBezTo>
                  <a:cubicBezTo>
                    <a:pt x="2865" y="14877"/>
                    <a:pt x="2687" y="13718"/>
                    <a:pt x="3183" y="12766"/>
                  </a:cubicBezTo>
                  <a:cubicBezTo>
                    <a:pt x="3343" y="12455"/>
                    <a:pt x="3186" y="12072"/>
                    <a:pt x="2850" y="11966"/>
                  </a:cubicBezTo>
                  <a:cubicBezTo>
                    <a:pt x="1830" y="11643"/>
                    <a:pt x="1132" y="10698"/>
                    <a:pt x="1132" y="9626"/>
                  </a:cubicBezTo>
                  <a:cubicBezTo>
                    <a:pt x="1132" y="8554"/>
                    <a:pt x="1830" y="7609"/>
                    <a:pt x="2850" y="7286"/>
                  </a:cubicBezTo>
                  <a:cubicBezTo>
                    <a:pt x="3186" y="7180"/>
                    <a:pt x="3343" y="6797"/>
                    <a:pt x="3183" y="6486"/>
                  </a:cubicBezTo>
                  <a:cubicBezTo>
                    <a:pt x="2687" y="5535"/>
                    <a:pt x="2865" y="4375"/>
                    <a:pt x="3623" y="3617"/>
                  </a:cubicBezTo>
                  <a:cubicBezTo>
                    <a:pt x="4095" y="3146"/>
                    <a:pt x="4722" y="2899"/>
                    <a:pt x="5358" y="2899"/>
                  </a:cubicBezTo>
                  <a:cubicBezTo>
                    <a:pt x="5744" y="2899"/>
                    <a:pt x="6133" y="2990"/>
                    <a:pt x="6492" y="3177"/>
                  </a:cubicBezTo>
                  <a:cubicBezTo>
                    <a:pt x="6575" y="3220"/>
                    <a:pt x="6664" y="3240"/>
                    <a:pt x="6751" y="3240"/>
                  </a:cubicBezTo>
                  <a:cubicBezTo>
                    <a:pt x="6988" y="3240"/>
                    <a:pt x="7215" y="3090"/>
                    <a:pt x="7292" y="2845"/>
                  </a:cubicBezTo>
                  <a:cubicBezTo>
                    <a:pt x="7615" y="1824"/>
                    <a:pt x="8560" y="1126"/>
                    <a:pt x="9632" y="1126"/>
                  </a:cubicBezTo>
                  <a:close/>
                  <a:moveTo>
                    <a:pt x="9632" y="0"/>
                  </a:moveTo>
                  <a:cubicBezTo>
                    <a:pt x="8291" y="0"/>
                    <a:pt x="7062" y="746"/>
                    <a:pt x="6447" y="1936"/>
                  </a:cubicBezTo>
                  <a:cubicBezTo>
                    <a:pt x="6091" y="1823"/>
                    <a:pt x="5726" y="1768"/>
                    <a:pt x="5364" y="1768"/>
                  </a:cubicBezTo>
                  <a:cubicBezTo>
                    <a:pt x="4426" y="1768"/>
                    <a:pt x="3508" y="2136"/>
                    <a:pt x="2826" y="2820"/>
                  </a:cubicBezTo>
                  <a:cubicBezTo>
                    <a:pt x="1878" y="3765"/>
                    <a:pt x="1537" y="5163"/>
                    <a:pt x="1942" y="6441"/>
                  </a:cubicBezTo>
                  <a:cubicBezTo>
                    <a:pt x="749" y="7054"/>
                    <a:pt x="0" y="8286"/>
                    <a:pt x="6" y="9626"/>
                  </a:cubicBezTo>
                  <a:cubicBezTo>
                    <a:pt x="0" y="10967"/>
                    <a:pt x="749" y="12199"/>
                    <a:pt x="1942" y="12812"/>
                  </a:cubicBezTo>
                  <a:cubicBezTo>
                    <a:pt x="1537" y="14089"/>
                    <a:pt x="1878" y="15487"/>
                    <a:pt x="2826" y="16432"/>
                  </a:cubicBezTo>
                  <a:cubicBezTo>
                    <a:pt x="3508" y="17116"/>
                    <a:pt x="4426" y="17484"/>
                    <a:pt x="5364" y="17484"/>
                  </a:cubicBezTo>
                  <a:cubicBezTo>
                    <a:pt x="5726" y="17484"/>
                    <a:pt x="6091" y="17429"/>
                    <a:pt x="6447" y="17317"/>
                  </a:cubicBezTo>
                  <a:cubicBezTo>
                    <a:pt x="7062" y="18506"/>
                    <a:pt x="8291" y="19252"/>
                    <a:pt x="9632" y="19252"/>
                  </a:cubicBezTo>
                  <a:cubicBezTo>
                    <a:pt x="10973" y="19252"/>
                    <a:pt x="12202" y="18506"/>
                    <a:pt x="12818" y="17317"/>
                  </a:cubicBezTo>
                  <a:cubicBezTo>
                    <a:pt x="13173" y="17429"/>
                    <a:pt x="13538" y="17484"/>
                    <a:pt x="13900" y="17484"/>
                  </a:cubicBezTo>
                  <a:cubicBezTo>
                    <a:pt x="14838" y="17484"/>
                    <a:pt x="15756" y="17116"/>
                    <a:pt x="16438" y="16432"/>
                  </a:cubicBezTo>
                  <a:cubicBezTo>
                    <a:pt x="17386" y="15487"/>
                    <a:pt x="17727" y="14089"/>
                    <a:pt x="17323" y="12812"/>
                  </a:cubicBezTo>
                  <a:cubicBezTo>
                    <a:pt x="18512" y="12196"/>
                    <a:pt x="19258" y="10967"/>
                    <a:pt x="19258" y="9626"/>
                  </a:cubicBezTo>
                  <a:cubicBezTo>
                    <a:pt x="19258" y="8286"/>
                    <a:pt x="18512" y="7057"/>
                    <a:pt x="17323" y="6441"/>
                  </a:cubicBezTo>
                  <a:cubicBezTo>
                    <a:pt x="17727" y="5163"/>
                    <a:pt x="17386" y="3765"/>
                    <a:pt x="16438" y="2820"/>
                  </a:cubicBezTo>
                  <a:cubicBezTo>
                    <a:pt x="15756" y="2136"/>
                    <a:pt x="14838" y="1768"/>
                    <a:pt x="13900" y="1768"/>
                  </a:cubicBezTo>
                  <a:cubicBezTo>
                    <a:pt x="13538" y="1768"/>
                    <a:pt x="13173" y="1823"/>
                    <a:pt x="12818" y="1936"/>
                  </a:cubicBezTo>
                  <a:cubicBezTo>
                    <a:pt x="12202" y="746"/>
                    <a:pt x="10973" y="0"/>
                    <a:pt x="9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611" name="Google Shape;4611;p36"/>
          <p:cNvSpPr/>
          <p:nvPr/>
        </p:nvSpPr>
        <p:spPr>
          <a:xfrm>
            <a:off x="6323477" y="3446071"/>
            <a:ext cx="231315" cy="204360"/>
          </a:xfrm>
          <a:custGeom>
            <a:avLst/>
            <a:gdLst/>
            <a:ahLst/>
            <a:cxnLst/>
            <a:rect l="l" t="t" r="r" b="b"/>
            <a:pathLst>
              <a:path w="19326" h="17074" extrusionOk="0">
                <a:moveTo>
                  <a:pt x="14226" y="1132"/>
                </a:moveTo>
                <a:cubicBezTo>
                  <a:pt x="15314" y="1132"/>
                  <a:pt x="16352" y="1605"/>
                  <a:pt x="17070" y="2425"/>
                </a:cubicBezTo>
                <a:cubicBezTo>
                  <a:pt x="17798" y="3252"/>
                  <a:pt x="18196" y="4366"/>
                  <a:pt x="18196" y="5568"/>
                </a:cubicBezTo>
                <a:cubicBezTo>
                  <a:pt x="18193" y="8476"/>
                  <a:pt x="15599" y="10686"/>
                  <a:pt x="11671" y="14032"/>
                </a:cubicBezTo>
                <a:cubicBezTo>
                  <a:pt x="11025" y="14581"/>
                  <a:pt x="10364" y="15146"/>
                  <a:pt x="9663" y="15756"/>
                </a:cubicBezTo>
                <a:cubicBezTo>
                  <a:pt x="8963" y="15146"/>
                  <a:pt x="8301" y="14581"/>
                  <a:pt x="7655" y="14032"/>
                </a:cubicBezTo>
                <a:cubicBezTo>
                  <a:pt x="3727" y="10686"/>
                  <a:pt x="1133" y="8476"/>
                  <a:pt x="1133" y="5568"/>
                </a:cubicBezTo>
                <a:cubicBezTo>
                  <a:pt x="1133" y="4366"/>
                  <a:pt x="1535" y="3252"/>
                  <a:pt x="2259" y="2425"/>
                </a:cubicBezTo>
                <a:cubicBezTo>
                  <a:pt x="2977" y="1605"/>
                  <a:pt x="4015" y="1132"/>
                  <a:pt x="5103" y="1132"/>
                </a:cubicBezTo>
                <a:cubicBezTo>
                  <a:pt x="5113" y="1132"/>
                  <a:pt x="5124" y="1132"/>
                  <a:pt x="5134" y="1132"/>
                </a:cubicBezTo>
                <a:cubicBezTo>
                  <a:pt x="6686" y="1132"/>
                  <a:pt x="7691" y="2090"/>
                  <a:pt x="8259" y="2890"/>
                </a:cubicBezTo>
                <a:cubicBezTo>
                  <a:pt x="8631" y="3421"/>
                  <a:pt x="8920" y="4001"/>
                  <a:pt x="9126" y="4614"/>
                </a:cubicBezTo>
                <a:cubicBezTo>
                  <a:pt x="9212" y="4875"/>
                  <a:pt x="9438" y="5006"/>
                  <a:pt x="9665" y="5006"/>
                </a:cubicBezTo>
                <a:cubicBezTo>
                  <a:pt x="9891" y="5006"/>
                  <a:pt x="10118" y="4875"/>
                  <a:pt x="10204" y="4614"/>
                </a:cubicBezTo>
                <a:cubicBezTo>
                  <a:pt x="10409" y="4001"/>
                  <a:pt x="10699" y="3421"/>
                  <a:pt x="11070" y="2890"/>
                </a:cubicBezTo>
                <a:cubicBezTo>
                  <a:pt x="11641" y="2090"/>
                  <a:pt x="12643" y="1132"/>
                  <a:pt x="14195" y="1132"/>
                </a:cubicBezTo>
                <a:cubicBezTo>
                  <a:pt x="14206" y="1132"/>
                  <a:pt x="14216" y="1132"/>
                  <a:pt x="14226" y="1132"/>
                </a:cubicBezTo>
                <a:close/>
                <a:moveTo>
                  <a:pt x="5103" y="0"/>
                </a:moveTo>
                <a:cubicBezTo>
                  <a:pt x="3689" y="0"/>
                  <a:pt x="2343" y="612"/>
                  <a:pt x="1411" y="1676"/>
                </a:cubicBezTo>
                <a:cubicBezTo>
                  <a:pt x="502" y="2709"/>
                  <a:pt x="1" y="4092"/>
                  <a:pt x="1" y="5568"/>
                </a:cubicBezTo>
                <a:cubicBezTo>
                  <a:pt x="1" y="7174"/>
                  <a:pt x="629" y="8672"/>
                  <a:pt x="1976" y="10275"/>
                </a:cubicBezTo>
                <a:cubicBezTo>
                  <a:pt x="3180" y="11710"/>
                  <a:pt x="4914" y="13183"/>
                  <a:pt x="6922" y="14895"/>
                </a:cubicBezTo>
                <a:cubicBezTo>
                  <a:pt x="7670" y="15532"/>
                  <a:pt x="8443" y="16191"/>
                  <a:pt x="9265" y="16909"/>
                </a:cubicBezTo>
                <a:lnTo>
                  <a:pt x="9292" y="16933"/>
                </a:lnTo>
                <a:cubicBezTo>
                  <a:pt x="9397" y="17027"/>
                  <a:pt x="9530" y="17074"/>
                  <a:pt x="9664" y="17074"/>
                </a:cubicBezTo>
                <a:cubicBezTo>
                  <a:pt x="9797" y="17074"/>
                  <a:pt x="9930" y="17027"/>
                  <a:pt x="10038" y="16933"/>
                </a:cubicBezTo>
                <a:lnTo>
                  <a:pt x="10062" y="16909"/>
                </a:lnTo>
                <a:cubicBezTo>
                  <a:pt x="10883" y="16191"/>
                  <a:pt x="11659" y="15532"/>
                  <a:pt x="12405" y="14895"/>
                </a:cubicBezTo>
                <a:cubicBezTo>
                  <a:pt x="14413" y="13183"/>
                  <a:pt x="16146" y="11707"/>
                  <a:pt x="17351" y="10275"/>
                </a:cubicBezTo>
                <a:cubicBezTo>
                  <a:pt x="18697" y="8672"/>
                  <a:pt x="19325" y="7174"/>
                  <a:pt x="19325" y="5568"/>
                </a:cubicBezTo>
                <a:cubicBezTo>
                  <a:pt x="19325" y="4092"/>
                  <a:pt x="18824" y="2709"/>
                  <a:pt x="17915" y="1676"/>
                </a:cubicBezTo>
                <a:cubicBezTo>
                  <a:pt x="16983" y="612"/>
                  <a:pt x="15637" y="0"/>
                  <a:pt x="14224" y="0"/>
                </a:cubicBezTo>
                <a:cubicBezTo>
                  <a:pt x="14213" y="0"/>
                  <a:pt x="14203" y="0"/>
                  <a:pt x="14192" y="0"/>
                </a:cubicBezTo>
                <a:cubicBezTo>
                  <a:pt x="12157" y="0"/>
                  <a:pt x="10868" y="1217"/>
                  <a:pt x="10143" y="2238"/>
                </a:cubicBezTo>
                <a:cubicBezTo>
                  <a:pt x="9968" y="2485"/>
                  <a:pt x="9808" y="2748"/>
                  <a:pt x="9663" y="3017"/>
                </a:cubicBezTo>
                <a:cubicBezTo>
                  <a:pt x="9518" y="2748"/>
                  <a:pt x="9358" y="2485"/>
                  <a:pt x="9183" y="2238"/>
                </a:cubicBezTo>
                <a:cubicBezTo>
                  <a:pt x="8458" y="1217"/>
                  <a:pt x="7169" y="0"/>
                  <a:pt x="5134" y="0"/>
                </a:cubicBezTo>
                <a:cubicBezTo>
                  <a:pt x="5124" y="0"/>
                  <a:pt x="5113" y="0"/>
                  <a:pt x="510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612" name="Google Shape;4612;p36"/>
          <p:cNvGrpSpPr/>
          <p:nvPr/>
        </p:nvGrpSpPr>
        <p:grpSpPr>
          <a:xfrm>
            <a:off x="6603470" y="3452795"/>
            <a:ext cx="232571" cy="190835"/>
            <a:chOff x="5647000" y="3252650"/>
            <a:chExt cx="485775" cy="398600"/>
          </a:xfrm>
        </p:grpSpPr>
        <p:sp>
          <p:nvSpPr>
            <p:cNvPr id="4613" name="Google Shape;4613;p36"/>
            <p:cNvSpPr/>
            <p:nvPr/>
          </p:nvSpPr>
          <p:spPr>
            <a:xfrm>
              <a:off x="5762575" y="3252650"/>
              <a:ext cx="113250" cy="143825"/>
            </a:xfrm>
            <a:custGeom>
              <a:avLst/>
              <a:gdLst/>
              <a:ahLst/>
              <a:cxnLst/>
              <a:rect l="l" t="t" r="r" b="b"/>
              <a:pathLst>
                <a:path w="4530" h="5753" extrusionOk="0">
                  <a:moveTo>
                    <a:pt x="2265" y="1133"/>
                  </a:moveTo>
                  <a:cubicBezTo>
                    <a:pt x="2383" y="1133"/>
                    <a:pt x="2667" y="1348"/>
                    <a:pt x="2960" y="1930"/>
                  </a:cubicBezTo>
                  <a:cubicBezTo>
                    <a:pt x="3246" y="2501"/>
                    <a:pt x="3397" y="3147"/>
                    <a:pt x="3397" y="3488"/>
                  </a:cubicBezTo>
                  <a:cubicBezTo>
                    <a:pt x="3397" y="4113"/>
                    <a:pt x="2890" y="4621"/>
                    <a:pt x="2265" y="4621"/>
                  </a:cubicBezTo>
                  <a:cubicBezTo>
                    <a:pt x="1637" y="4621"/>
                    <a:pt x="1133" y="4113"/>
                    <a:pt x="1133" y="3488"/>
                  </a:cubicBezTo>
                  <a:cubicBezTo>
                    <a:pt x="1133" y="3147"/>
                    <a:pt x="1284" y="2501"/>
                    <a:pt x="1568" y="1930"/>
                  </a:cubicBezTo>
                  <a:cubicBezTo>
                    <a:pt x="1860" y="1348"/>
                    <a:pt x="2144" y="1133"/>
                    <a:pt x="2265" y="1133"/>
                  </a:cubicBezTo>
                  <a:close/>
                  <a:moveTo>
                    <a:pt x="2265" y="1"/>
                  </a:moveTo>
                  <a:cubicBezTo>
                    <a:pt x="1613" y="1"/>
                    <a:pt x="1024" y="493"/>
                    <a:pt x="556" y="1423"/>
                  </a:cubicBezTo>
                  <a:cubicBezTo>
                    <a:pt x="218" y="2096"/>
                    <a:pt x="1" y="2909"/>
                    <a:pt x="1" y="3488"/>
                  </a:cubicBezTo>
                  <a:cubicBezTo>
                    <a:pt x="1" y="4738"/>
                    <a:pt x="1012" y="5750"/>
                    <a:pt x="2265" y="5753"/>
                  </a:cubicBezTo>
                  <a:cubicBezTo>
                    <a:pt x="3515" y="5750"/>
                    <a:pt x="4527" y="4738"/>
                    <a:pt x="4530" y="3488"/>
                  </a:cubicBezTo>
                  <a:cubicBezTo>
                    <a:pt x="4530" y="2909"/>
                    <a:pt x="4309" y="2096"/>
                    <a:pt x="3971" y="1423"/>
                  </a:cubicBezTo>
                  <a:cubicBezTo>
                    <a:pt x="3503" y="493"/>
                    <a:pt x="2914" y="1"/>
                    <a:pt x="22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14" name="Google Shape;4614;p36"/>
            <p:cNvSpPr/>
            <p:nvPr/>
          </p:nvSpPr>
          <p:spPr>
            <a:xfrm>
              <a:off x="5647000" y="3371750"/>
              <a:ext cx="124425" cy="136450"/>
            </a:xfrm>
            <a:custGeom>
              <a:avLst/>
              <a:gdLst/>
              <a:ahLst/>
              <a:cxnLst/>
              <a:rect l="l" t="t" r="r" b="b"/>
              <a:pathLst>
                <a:path w="4977" h="5458" extrusionOk="0">
                  <a:moveTo>
                    <a:pt x="1510" y="1131"/>
                  </a:moveTo>
                  <a:cubicBezTo>
                    <a:pt x="1680" y="1131"/>
                    <a:pt x="1994" y="1221"/>
                    <a:pt x="2422" y="1496"/>
                  </a:cubicBezTo>
                  <a:cubicBezTo>
                    <a:pt x="2969" y="1852"/>
                    <a:pt x="3425" y="2333"/>
                    <a:pt x="3594" y="2625"/>
                  </a:cubicBezTo>
                  <a:cubicBezTo>
                    <a:pt x="3908" y="3166"/>
                    <a:pt x="3721" y="3860"/>
                    <a:pt x="3180" y="4171"/>
                  </a:cubicBezTo>
                  <a:cubicBezTo>
                    <a:pt x="3000" y="4276"/>
                    <a:pt x="2801" y="4325"/>
                    <a:pt x="2603" y="4325"/>
                  </a:cubicBezTo>
                  <a:cubicBezTo>
                    <a:pt x="2200" y="4325"/>
                    <a:pt x="1804" y="4120"/>
                    <a:pt x="1595" y="3758"/>
                  </a:cubicBezTo>
                  <a:cubicBezTo>
                    <a:pt x="1423" y="3462"/>
                    <a:pt x="1233" y="2828"/>
                    <a:pt x="1193" y="2191"/>
                  </a:cubicBezTo>
                  <a:cubicBezTo>
                    <a:pt x="1157" y="1538"/>
                    <a:pt x="1296" y="1212"/>
                    <a:pt x="1399" y="1155"/>
                  </a:cubicBezTo>
                  <a:cubicBezTo>
                    <a:pt x="1432" y="1137"/>
                    <a:pt x="1471" y="1131"/>
                    <a:pt x="1510" y="1131"/>
                  </a:cubicBezTo>
                  <a:close/>
                  <a:moveTo>
                    <a:pt x="1512" y="1"/>
                  </a:moveTo>
                  <a:cubicBezTo>
                    <a:pt x="1262" y="1"/>
                    <a:pt x="1033" y="59"/>
                    <a:pt x="831" y="177"/>
                  </a:cubicBezTo>
                  <a:cubicBezTo>
                    <a:pt x="269" y="500"/>
                    <a:pt x="1" y="1221"/>
                    <a:pt x="61" y="2260"/>
                  </a:cubicBezTo>
                  <a:cubicBezTo>
                    <a:pt x="106" y="3012"/>
                    <a:pt x="324" y="3821"/>
                    <a:pt x="614" y="4325"/>
                  </a:cubicBezTo>
                  <a:cubicBezTo>
                    <a:pt x="919" y="4851"/>
                    <a:pt x="1420" y="5231"/>
                    <a:pt x="2009" y="5382"/>
                  </a:cubicBezTo>
                  <a:cubicBezTo>
                    <a:pt x="2205" y="5431"/>
                    <a:pt x="2404" y="5458"/>
                    <a:pt x="2607" y="5458"/>
                  </a:cubicBezTo>
                  <a:cubicBezTo>
                    <a:pt x="2609" y="5458"/>
                    <a:pt x="2612" y="5458"/>
                    <a:pt x="2615" y="5458"/>
                  </a:cubicBezTo>
                  <a:cubicBezTo>
                    <a:pt x="3421" y="5458"/>
                    <a:pt x="4166" y="5026"/>
                    <a:pt x="4572" y="4328"/>
                  </a:cubicBezTo>
                  <a:cubicBezTo>
                    <a:pt x="4977" y="3628"/>
                    <a:pt x="4977" y="2761"/>
                    <a:pt x="4572" y="2061"/>
                  </a:cubicBezTo>
                  <a:cubicBezTo>
                    <a:pt x="4282" y="1560"/>
                    <a:pt x="3678" y="968"/>
                    <a:pt x="3035" y="548"/>
                  </a:cubicBezTo>
                  <a:cubicBezTo>
                    <a:pt x="2471" y="185"/>
                    <a:pt x="1957" y="1"/>
                    <a:pt x="15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15" name="Google Shape;4615;p36"/>
            <p:cNvSpPr/>
            <p:nvPr/>
          </p:nvSpPr>
          <p:spPr>
            <a:xfrm>
              <a:off x="5904100" y="3252650"/>
              <a:ext cx="113275" cy="143825"/>
            </a:xfrm>
            <a:custGeom>
              <a:avLst/>
              <a:gdLst/>
              <a:ahLst/>
              <a:cxnLst/>
              <a:rect l="l" t="t" r="r" b="b"/>
              <a:pathLst>
                <a:path w="4531" h="5753" extrusionOk="0">
                  <a:moveTo>
                    <a:pt x="2266" y="1133"/>
                  </a:moveTo>
                  <a:cubicBezTo>
                    <a:pt x="2383" y="1133"/>
                    <a:pt x="2667" y="1348"/>
                    <a:pt x="2960" y="1930"/>
                  </a:cubicBezTo>
                  <a:cubicBezTo>
                    <a:pt x="3247" y="2501"/>
                    <a:pt x="3398" y="3147"/>
                    <a:pt x="3398" y="3488"/>
                  </a:cubicBezTo>
                  <a:cubicBezTo>
                    <a:pt x="3398" y="4113"/>
                    <a:pt x="2891" y="4621"/>
                    <a:pt x="2266" y="4621"/>
                  </a:cubicBezTo>
                  <a:cubicBezTo>
                    <a:pt x="1638" y="4621"/>
                    <a:pt x="1133" y="4113"/>
                    <a:pt x="1133" y="3488"/>
                  </a:cubicBezTo>
                  <a:cubicBezTo>
                    <a:pt x="1133" y="3147"/>
                    <a:pt x="1284" y="2501"/>
                    <a:pt x="1568" y="1930"/>
                  </a:cubicBezTo>
                  <a:cubicBezTo>
                    <a:pt x="1861" y="1348"/>
                    <a:pt x="2145" y="1133"/>
                    <a:pt x="2266" y="1133"/>
                  </a:cubicBezTo>
                  <a:close/>
                  <a:moveTo>
                    <a:pt x="2266" y="1"/>
                  </a:moveTo>
                  <a:cubicBezTo>
                    <a:pt x="1613" y="1"/>
                    <a:pt x="1025" y="493"/>
                    <a:pt x="557" y="1423"/>
                  </a:cubicBezTo>
                  <a:cubicBezTo>
                    <a:pt x="218" y="2096"/>
                    <a:pt x="1" y="2909"/>
                    <a:pt x="1" y="3488"/>
                  </a:cubicBezTo>
                  <a:cubicBezTo>
                    <a:pt x="1" y="4738"/>
                    <a:pt x="1012" y="5753"/>
                    <a:pt x="2266" y="5753"/>
                  </a:cubicBezTo>
                  <a:cubicBezTo>
                    <a:pt x="3516" y="5753"/>
                    <a:pt x="4530" y="4738"/>
                    <a:pt x="4530" y="3488"/>
                  </a:cubicBezTo>
                  <a:cubicBezTo>
                    <a:pt x="4530" y="2909"/>
                    <a:pt x="4310" y="2096"/>
                    <a:pt x="3972" y="1423"/>
                  </a:cubicBezTo>
                  <a:cubicBezTo>
                    <a:pt x="3507" y="493"/>
                    <a:pt x="2915" y="1"/>
                    <a:pt x="22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16" name="Google Shape;4616;p36"/>
            <p:cNvSpPr/>
            <p:nvPr/>
          </p:nvSpPr>
          <p:spPr>
            <a:xfrm>
              <a:off x="5996750" y="3371150"/>
              <a:ext cx="136025" cy="136525"/>
            </a:xfrm>
            <a:custGeom>
              <a:avLst/>
              <a:gdLst/>
              <a:ahLst/>
              <a:cxnLst/>
              <a:rect l="l" t="t" r="r" b="b"/>
              <a:pathLst>
                <a:path w="5441" h="5461" extrusionOk="0">
                  <a:moveTo>
                    <a:pt x="3955" y="1136"/>
                  </a:moveTo>
                  <a:cubicBezTo>
                    <a:pt x="3986" y="1136"/>
                    <a:pt x="4019" y="1143"/>
                    <a:pt x="4049" y="1158"/>
                  </a:cubicBezTo>
                  <a:cubicBezTo>
                    <a:pt x="4152" y="1218"/>
                    <a:pt x="4290" y="1541"/>
                    <a:pt x="4251" y="2194"/>
                  </a:cubicBezTo>
                  <a:cubicBezTo>
                    <a:pt x="4215" y="2834"/>
                    <a:pt x="4022" y="3468"/>
                    <a:pt x="3853" y="3761"/>
                  </a:cubicBezTo>
                  <a:cubicBezTo>
                    <a:pt x="3644" y="4124"/>
                    <a:pt x="3246" y="4329"/>
                    <a:pt x="2842" y="4329"/>
                  </a:cubicBezTo>
                  <a:cubicBezTo>
                    <a:pt x="2645" y="4329"/>
                    <a:pt x="2447" y="4280"/>
                    <a:pt x="2267" y="4177"/>
                  </a:cubicBezTo>
                  <a:cubicBezTo>
                    <a:pt x="2008" y="4026"/>
                    <a:pt x="1815" y="3779"/>
                    <a:pt x="1739" y="3489"/>
                  </a:cubicBezTo>
                  <a:cubicBezTo>
                    <a:pt x="1661" y="3199"/>
                    <a:pt x="1703" y="2888"/>
                    <a:pt x="1854" y="2628"/>
                  </a:cubicBezTo>
                  <a:cubicBezTo>
                    <a:pt x="2020" y="2338"/>
                    <a:pt x="2479" y="1855"/>
                    <a:pt x="3025" y="1502"/>
                  </a:cubicBezTo>
                  <a:cubicBezTo>
                    <a:pt x="3451" y="1224"/>
                    <a:pt x="3768" y="1137"/>
                    <a:pt x="3937" y="1137"/>
                  </a:cubicBezTo>
                  <a:cubicBezTo>
                    <a:pt x="3943" y="1136"/>
                    <a:pt x="3949" y="1136"/>
                    <a:pt x="3955" y="1136"/>
                  </a:cubicBezTo>
                  <a:close/>
                  <a:moveTo>
                    <a:pt x="3932" y="1"/>
                  </a:moveTo>
                  <a:cubicBezTo>
                    <a:pt x="3486" y="1"/>
                    <a:pt x="2972" y="186"/>
                    <a:pt x="2409" y="551"/>
                  </a:cubicBezTo>
                  <a:cubicBezTo>
                    <a:pt x="1766" y="968"/>
                    <a:pt x="1162" y="1562"/>
                    <a:pt x="872" y="2064"/>
                  </a:cubicBezTo>
                  <a:cubicBezTo>
                    <a:pt x="1" y="3572"/>
                    <a:pt x="1091" y="5461"/>
                    <a:pt x="2834" y="5461"/>
                  </a:cubicBezTo>
                  <a:cubicBezTo>
                    <a:pt x="2835" y="5461"/>
                    <a:pt x="2837" y="5461"/>
                    <a:pt x="2838" y="5461"/>
                  </a:cubicBezTo>
                  <a:cubicBezTo>
                    <a:pt x="3037" y="5461"/>
                    <a:pt x="3240" y="5433"/>
                    <a:pt x="3436" y="5385"/>
                  </a:cubicBezTo>
                  <a:cubicBezTo>
                    <a:pt x="4022" y="5234"/>
                    <a:pt x="4526" y="4854"/>
                    <a:pt x="4831" y="4328"/>
                  </a:cubicBezTo>
                  <a:cubicBezTo>
                    <a:pt x="5121" y="3824"/>
                    <a:pt x="5335" y="3015"/>
                    <a:pt x="5380" y="2260"/>
                  </a:cubicBezTo>
                  <a:cubicBezTo>
                    <a:pt x="5441" y="1221"/>
                    <a:pt x="5175" y="503"/>
                    <a:pt x="4614" y="177"/>
                  </a:cubicBezTo>
                  <a:cubicBezTo>
                    <a:pt x="4410" y="59"/>
                    <a:pt x="4182" y="1"/>
                    <a:pt x="39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17" name="Google Shape;4617;p36"/>
            <p:cNvSpPr/>
            <p:nvPr/>
          </p:nvSpPr>
          <p:spPr>
            <a:xfrm>
              <a:off x="5734275" y="3424700"/>
              <a:ext cx="311325" cy="226550"/>
            </a:xfrm>
            <a:custGeom>
              <a:avLst/>
              <a:gdLst/>
              <a:ahLst/>
              <a:cxnLst/>
              <a:rect l="l" t="t" r="r" b="b"/>
              <a:pathLst>
                <a:path w="12453" h="9062" extrusionOk="0">
                  <a:moveTo>
                    <a:pt x="6226" y="1135"/>
                  </a:moveTo>
                  <a:cubicBezTo>
                    <a:pt x="8575" y="1135"/>
                    <a:pt x="9059" y="1815"/>
                    <a:pt x="9059" y="2832"/>
                  </a:cubicBezTo>
                  <a:lnTo>
                    <a:pt x="9059" y="3159"/>
                  </a:lnTo>
                  <a:cubicBezTo>
                    <a:pt x="9056" y="3850"/>
                    <a:pt x="9472" y="4472"/>
                    <a:pt x="10115" y="4732"/>
                  </a:cubicBezTo>
                  <a:cubicBezTo>
                    <a:pt x="10846" y="5031"/>
                    <a:pt x="11323" y="5619"/>
                    <a:pt x="11323" y="6229"/>
                  </a:cubicBezTo>
                  <a:cubicBezTo>
                    <a:pt x="11323" y="6658"/>
                    <a:pt x="11103" y="7069"/>
                    <a:pt x="10704" y="7389"/>
                  </a:cubicBezTo>
                  <a:cubicBezTo>
                    <a:pt x="10269" y="7736"/>
                    <a:pt x="9687" y="7929"/>
                    <a:pt x="9059" y="7929"/>
                  </a:cubicBezTo>
                  <a:cubicBezTo>
                    <a:pt x="9046" y="7929"/>
                    <a:pt x="9034" y="7929"/>
                    <a:pt x="9021" y="7929"/>
                  </a:cubicBezTo>
                  <a:cubicBezTo>
                    <a:pt x="8787" y="7929"/>
                    <a:pt x="8554" y="7902"/>
                    <a:pt x="8328" y="7848"/>
                  </a:cubicBezTo>
                  <a:cubicBezTo>
                    <a:pt x="7639" y="7673"/>
                    <a:pt x="6933" y="7585"/>
                    <a:pt x="6223" y="7585"/>
                  </a:cubicBezTo>
                  <a:cubicBezTo>
                    <a:pt x="5517" y="7585"/>
                    <a:pt x="4813" y="7673"/>
                    <a:pt x="4128" y="7848"/>
                  </a:cubicBezTo>
                  <a:cubicBezTo>
                    <a:pt x="3901" y="7902"/>
                    <a:pt x="3666" y="7929"/>
                    <a:pt x="3434" y="7929"/>
                  </a:cubicBezTo>
                  <a:cubicBezTo>
                    <a:pt x="3422" y="7929"/>
                    <a:pt x="3409" y="7929"/>
                    <a:pt x="3397" y="7929"/>
                  </a:cubicBezTo>
                  <a:cubicBezTo>
                    <a:pt x="2769" y="7929"/>
                    <a:pt x="2183" y="7736"/>
                    <a:pt x="1748" y="7389"/>
                  </a:cubicBezTo>
                  <a:cubicBezTo>
                    <a:pt x="1350" y="7069"/>
                    <a:pt x="1133" y="6658"/>
                    <a:pt x="1133" y="6229"/>
                  </a:cubicBezTo>
                  <a:cubicBezTo>
                    <a:pt x="1133" y="5619"/>
                    <a:pt x="1604" y="5031"/>
                    <a:pt x="2340" y="4732"/>
                  </a:cubicBezTo>
                  <a:cubicBezTo>
                    <a:pt x="2980" y="4472"/>
                    <a:pt x="3397" y="3850"/>
                    <a:pt x="3397" y="3159"/>
                  </a:cubicBezTo>
                  <a:lnTo>
                    <a:pt x="3397" y="2832"/>
                  </a:lnTo>
                  <a:cubicBezTo>
                    <a:pt x="3397" y="1815"/>
                    <a:pt x="3877" y="1135"/>
                    <a:pt x="6226" y="1135"/>
                  </a:cubicBezTo>
                  <a:close/>
                  <a:moveTo>
                    <a:pt x="6226" y="0"/>
                  </a:moveTo>
                  <a:cubicBezTo>
                    <a:pt x="5034" y="0"/>
                    <a:pt x="4185" y="157"/>
                    <a:pt x="3557" y="498"/>
                  </a:cubicBezTo>
                  <a:cubicBezTo>
                    <a:pt x="2700" y="960"/>
                    <a:pt x="2262" y="1745"/>
                    <a:pt x="2262" y="2829"/>
                  </a:cubicBezTo>
                  <a:lnTo>
                    <a:pt x="2262" y="3156"/>
                  </a:lnTo>
                  <a:cubicBezTo>
                    <a:pt x="2265" y="3388"/>
                    <a:pt x="2123" y="3593"/>
                    <a:pt x="1912" y="3681"/>
                  </a:cubicBezTo>
                  <a:cubicBezTo>
                    <a:pt x="749" y="4158"/>
                    <a:pt x="0" y="5157"/>
                    <a:pt x="0" y="6229"/>
                  </a:cubicBezTo>
                  <a:cubicBezTo>
                    <a:pt x="0" y="7790"/>
                    <a:pt x="1522" y="9062"/>
                    <a:pt x="3397" y="9062"/>
                  </a:cubicBezTo>
                  <a:cubicBezTo>
                    <a:pt x="3409" y="9062"/>
                    <a:pt x="3421" y="9062"/>
                    <a:pt x="3433" y="9062"/>
                  </a:cubicBezTo>
                  <a:cubicBezTo>
                    <a:pt x="3760" y="9062"/>
                    <a:pt x="4088" y="9022"/>
                    <a:pt x="4409" y="8944"/>
                  </a:cubicBezTo>
                  <a:cubicBezTo>
                    <a:pt x="5005" y="8793"/>
                    <a:pt x="5616" y="8717"/>
                    <a:pt x="6228" y="8717"/>
                  </a:cubicBezTo>
                  <a:cubicBezTo>
                    <a:pt x="6839" y="8717"/>
                    <a:pt x="7451" y="8793"/>
                    <a:pt x="8047" y="8944"/>
                  </a:cubicBezTo>
                  <a:cubicBezTo>
                    <a:pt x="8366" y="9022"/>
                    <a:pt x="8691" y="9059"/>
                    <a:pt x="9017" y="9059"/>
                  </a:cubicBezTo>
                  <a:cubicBezTo>
                    <a:pt x="9030" y="9059"/>
                    <a:pt x="9043" y="9059"/>
                    <a:pt x="9056" y="9059"/>
                  </a:cubicBezTo>
                  <a:cubicBezTo>
                    <a:pt x="10931" y="9059"/>
                    <a:pt x="12452" y="7787"/>
                    <a:pt x="12452" y="6226"/>
                  </a:cubicBezTo>
                  <a:cubicBezTo>
                    <a:pt x="12452" y="5154"/>
                    <a:pt x="11704" y="4155"/>
                    <a:pt x="10541" y="3681"/>
                  </a:cubicBezTo>
                  <a:cubicBezTo>
                    <a:pt x="10330" y="3593"/>
                    <a:pt x="10188" y="3388"/>
                    <a:pt x="10188" y="3156"/>
                  </a:cubicBezTo>
                  <a:lnTo>
                    <a:pt x="10188" y="2829"/>
                  </a:lnTo>
                  <a:cubicBezTo>
                    <a:pt x="10188" y="1745"/>
                    <a:pt x="9753" y="960"/>
                    <a:pt x="8896" y="498"/>
                  </a:cubicBezTo>
                  <a:cubicBezTo>
                    <a:pt x="8267" y="157"/>
                    <a:pt x="7419" y="0"/>
                    <a:pt x="62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18" name="Google Shape;4618;p36"/>
          <p:cNvGrpSpPr/>
          <p:nvPr/>
        </p:nvGrpSpPr>
        <p:grpSpPr>
          <a:xfrm>
            <a:off x="6889220" y="3452867"/>
            <a:ext cx="231949" cy="190692"/>
            <a:chOff x="6242450" y="3252800"/>
            <a:chExt cx="484475" cy="398300"/>
          </a:xfrm>
        </p:grpSpPr>
        <p:sp>
          <p:nvSpPr>
            <p:cNvPr id="4619" name="Google Shape;4619;p36"/>
            <p:cNvSpPr/>
            <p:nvPr/>
          </p:nvSpPr>
          <p:spPr>
            <a:xfrm>
              <a:off x="6626825" y="342717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4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4"/>
                    <a:pt x="879" y="1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20" name="Google Shape;4620;p36"/>
            <p:cNvSpPr/>
            <p:nvPr/>
          </p:nvSpPr>
          <p:spPr>
            <a:xfrm>
              <a:off x="6508150" y="3418300"/>
              <a:ext cx="45550" cy="68400"/>
            </a:xfrm>
            <a:custGeom>
              <a:avLst/>
              <a:gdLst/>
              <a:ahLst/>
              <a:cxnLst/>
              <a:rect l="l" t="t" r="r" b="b"/>
              <a:pathLst>
                <a:path w="1822" h="2736" extrusionOk="0">
                  <a:moveTo>
                    <a:pt x="1062" y="0"/>
                  </a:moveTo>
                  <a:cubicBezTo>
                    <a:pt x="917" y="0"/>
                    <a:pt x="772" y="55"/>
                    <a:pt x="662" y="166"/>
                  </a:cubicBezTo>
                  <a:cubicBezTo>
                    <a:pt x="1" y="830"/>
                    <a:pt x="1" y="1905"/>
                    <a:pt x="662" y="2569"/>
                  </a:cubicBezTo>
                  <a:cubicBezTo>
                    <a:pt x="768" y="2675"/>
                    <a:pt x="912" y="2732"/>
                    <a:pt x="1063" y="2735"/>
                  </a:cubicBezTo>
                  <a:cubicBezTo>
                    <a:pt x="1568" y="2732"/>
                    <a:pt x="1821" y="2122"/>
                    <a:pt x="1462" y="1766"/>
                  </a:cubicBezTo>
                  <a:cubicBezTo>
                    <a:pt x="1242" y="1545"/>
                    <a:pt x="1242" y="1186"/>
                    <a:pt x="1462" y="966"/>
                  </a:cubicBezTo>
                  <a:cubicBezTo>
                    <a:pt x="1685" y="745"/>
                    <a:pt x="1685" y="386"/>
                    <a:pt x="1462" y="166"/>
                  </a:cubicBezTo>
                  <a:cubicBezTo>
                    <a:pt x="1352" y="55"/>
                    <a:pt x="1207" y="0"/>
                    <a:pt x="10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21" name="Google Shape;4621;p36"/>
            <p:cNvSpPr/>
            <p:nvPr/>
          </p:nvSpPr>
          <p:spPr>
            <a:xfrm>
              <a:off x="6242450" y="3252800"/>
              <a:ext cx="484475" cy="398300"/>
            </a:xfrm>
            <a:custGeom>
              <a:avLst/>
              <a:gdLst/>
              <a:ahLst/>
              <a:cxnLst/>
              <a:rect l="l" t="t" r="r" b="b"/>
              <a:pathLst>
                <a:path w="19379" h="15932" extrusionOk="0">
                  <a:moveTo>
                    <a:pt x="9593" y="1178"/>
                  </a:moveTo>
                  <a:cubicBezTo>
                    <a:pt x="11124" y="1417"/>
                    <a:pt x="12374" y="2528"/>
                    <a:pt x="12794" y="4017"/>
                  </a:cubicBezTo>
                  <a:cubicBezTo>
                    <a:pt x="12443" y="4032"/>
                    <a:pt x="12093" y="4065"/>
                    <a:pt x="11746" y="4116"/>
                  </a:cubicBezTo>
                  <a:cubicBezTo>
                    <a:pt x="10595" y="3543"/>
                    <a:pt x="9792" y="2450"/>
                    <a:pt x="9593" y="1178"/>
                  </a:cubicBezTo>
                  <a:close/>
                  <a:moveTo>
                    <a:pt x="1697" y="2890"/>
                  </a:moveTo>
                  <a:cubicBezTo>
                    <a:pt x="3790" y="2894"/>
                    <a:pt x="5520" y="4524"/>
                    <a:pt x="5653" y="6613"/>
                  </a:cubicBezTo>
                  <a:lnTo>
                    <a:pt x="4360" y="5321"/>
                  </a:lnTo>
                  <a:cubicBezTo>
                    <a:pt x="4250" y="5211"/>
                    <a:pt x="4105" y="5156"/>
                    <a:pt x="3960" y="5156"/>
                  </a:cubicBezTo>
                  <a:cubicBezTo>
                    <a:pt x="3815" y="5156"/>
                    <a:pt x="3670" y="5211"/>
                    <a:pt x="3560" y="5321"/>
                  </a:cubicBezTo>
                  <a:cubicBezTo>
                    <a:pt x="3340" y="5542"/>
                    <a:pt x="3340" y="5901"/>
                    <a:pt x="3560" y="6121"/>
                  </a:cubicBezTo>
                  <a:lnTo>
                    <a:pt x="4852" y="7414"/>
                  </a:lnTo>
                  <a:cubicBezTo>
                    <a:pt x="2763" y="7281"/>
                    <a:pt x="1132" y="5551"/>
                    <a:pt x="1132" y="3458"/>
                  </a:cubicBezTo>
                  <a:lnTo>
                    <a:pt x="1129" y="3458"/>
                  </a:lnTo>
                  <a:lnTo>
                    <a:pt x="1129" y="2890"/>
                  </a:lnTo>
                  <a:close/>
                  <a:moveTo>
                    <a:pt x="15511" y="5593"/>
                  </a:moveTo>
                  <a:cubicBezTo>
                    <a:pt x="16553" y="6067"/>
                    <a:pt x="17477" y="6888"/>
                    <a:pt x="18135" y="7966"/>
                  </a:cubicBezTo>
                  <a:cubicBezTo>
                    <a:pt x="17471" y="9056"/>
                    <a:pt x="16532" y="9887"/>
                    <a:pt x="15472" y="10358"/>
                  </a:cubicBezTo>
                  <a:cubicBezTo>
                    <a:pt x="13748" y="9228"/>
                    <a:pt x="13766" y="6695"/>
                    <a:pt x="15511" y="5593"/>
                  </a:cubicBezTo>
                  <a:close/>
                  <a:moveTo>
                    <a:pt x="13326" y="5134"/>
                  </a:moveTo>
                  <a:cubicBezTo>
                    <a:pt x="13345" y="5134"/>
                    <a:pt x="13363" y="5134"/>
                    <a:pt x="13382" y="5134"/>
                  </a:cubicBezTo>
                  <a:cubicBezTo>
                    <a:pt x="13417" y="5140"/>
                    <a:pt x="13451" y="5143"/>
                    <a:pt x="13485" y="5143"/>
                  </a:cubicBezTo>
                  <a:cubicBezTo>
                    <a:pt x="13504" y="5143"/>
                    <a:pt x="13523" y="5142"/>
                    <a:pt x="13542" y="5140"/>
                  </a:cubicBezTo>
                  <a:cubicBezTo>
                    <a:pt x="13548" y="5140"/>
                    <a:pt x="13554" y="5137"/>
                    <a:pt x="13560" y="5137"/>
                  </a:cubicBezTo>
                  <a:cubicBezTo>
                    <a:pt x="13775" y="5143"/>
                    <a:pt x="13989" y="5161"/>
                    <a:pt x="14204" y="5197"/>
                  </a:cubicBezTo>
                  <a:cubicBezTo>
                    <a:pt x="12688" y="6728"/>
                    <a:pt x="12676" y="9189"/>
                    <a:pt x="14170" y="10738"/>
                  </a:cubicBezTo>
                  <a:cubicBezTo>
                    <a:pt x="13968" y="10771"/>
                    <a:pt x="13763" y="10789"/>
                    <a:pt x="13560" y="10792"/>
                  </a:cubicBezTo>
                  <a:lnTo>
                    <a:pt x="13542" y="10792"/>
                  </a:lnTo>
                  <a:cubicBezTo>
                    <a:pt x="13520" y="10789"/>
                    <a:pt x="13497" y="10787"/>
                    <a:pt x="13475" y="10787"/>
                  </a:cubicBezTo>
                  <a:cubicBezTo>
                    <a:pt x="13444" y="10787"/>
                    <a:pt x="13414" y="10790"/>
                    <a:pt x="13382" y="10795"/>
                  </a:cubicBezTo>
                  <a:cubicBezTo>
                    <a:pt x="13362" y="10796"/>
                    <a:pt x="13341" y="10796"/>
                    <a:pt x="13321" y="10796"/>
                  </a:cubicBezTo>
                  <a:cubicBezTo>
                    <a:pt x="12807" y="10796"/>
                    <a:pt x="12296" y="10759"/>
                    <a:pt x="11788" y="10684"/>
                  </a:cubicBezTo>
                  <a:cubicBezTo>
                    <a:pt x="11755" y="10675"/>
                    <a:pt x="11722" y="10672"/>
                    <a:pt x="11691" y="10669"/>
                  </a:cubicBezTo>
                  <a:cubicBezTo>
                    <a:pt x="9931" y="10370"/>
                    <a:pt x="8938" y="9530"/>
                    <a:pt x="7114" y="7990"/>
                  </a:cubicBezTo>
                  <a:lnTo>
                    <a:pt x="7105" y="7987"/>
                  </a:lnTo>
                  <a:lnTo>
                    <a:pt x="7177" y="7927"/>
                  </a:lnTo>
                  <a:cubicBezTo>
                    <a:pt x="8986" y="6402"/>
                    <a:pt x="9973" y="5569"/>
                    <a:pt x="11691" y="5267"/>
                  </a:cubicBezTo>
                  <a:cubicBezTo>
                    <a:pt x="11731" y="5264"/>
                    <a:pt x="11767" y="5258"/>
                    <a:pt x="11806" y="5249"/>
                  </a:cubicBezTo>
                  <a:cubicBezTo>
                    <a:pt x="12310" y="5173"/>
                    <a:pt x="12816" y="5134"/>
                    <a:pt x="13326" y="5134"/>
                  </a:cubicBezTo>
                  <a:close/>
                  <a:moveTo>
                    <a:pt x="4852" y="8561"/>
                  </a:moveTo>
                  <a:lnTo>
                    <a:pt x="3560" y="9850"/>
                  </a:lnTo>
                  <a:cubicBezTo>
                    <a:pt x="3340" y="10071"/>
                    <a:pt x="3340" y="10430"/>
                    <a:pt x="3560" y="10650"/>
                  </a:cubicBezTo>
                  <a:cubicBezTo>
                    <a:pt x="3670" y="10762"/>
                    <a:pt x="3815" y="10818"/>
                    <a:pt x="3960" y="10818"/>
                  </a:cubicBezTo>
                  <a:cubicBezTo>
                    <a:pt x="4105" y="10818"/>
                    <a:pt x="4250" y="10762"/>
                    <a:pt x="4360" y="10650"/>
                  </a:cubicBezTo>
                  <a:lnTo>
                    <a:pt x="5653" y="9361"/>
                  </a:lnTo>
                  <a:lnTo>
                    <a:pt x="5653" y="9361"/>
                  </a:lnTo>
                  <a:cubicBezTo>
                    <a:pt x="5520" y="11451"/>
                    <a:pt x="3790" y="13078"/>
                    <a:pt x="1697" y="13081"/>
                  </a:cubicBezTo>
                  <a:lnTo>
                    <a:pt x="1129" y="13081"/>
                  </a:lnTo>
                  <a:lnTo>
                    <a:pt x="1129" y="12517"/>
                  </a:lnTo>
                  <a:cubicBezTo>
                    <a:pt x="1132" y="10421"/>
                    <a:pt x="2760" y="8691"/>
                    <a:pt x="4852" y="8561"/>
                  </a:cubicBezTo>
                  <a:close/>
                  <a:moveTo>
                    <a:pt x="11734" y="11822"/>
                  </a:moveTo>
                  <a:cubicBezTo>
                    <a:pt x="12066" y="11870"/>
                    <a:pt x="12416" y="11901"/>
                    <a:pt x="12794" y="11916"/>
                  </a:cubicBezTo>
                  <a:cubicBezTo>
                    <a:pt x="12374" y="13407"/>
                    <a:pt x="11121" y="14515"/>
                    <a:pt x="9593" y="14754"/>
                  </a:cubicBezTo>
                  <a:cubicBezTo>
                    <a:pt x="9792" y="13489"/>
                    <a:pt x="10589" y="12396"/>
                    <a:pt x="11734" y="11822"/>
                  </a:cubicBezTo>
                  <a:close/>
                  <a:moveTo>
                    <a:pt x="8986" y="1"/>
                  </a:moveTo>
                  <a:cubicBezTo>
                    <a:pt x="8984" y="1"/>
                    <a:pt x="8982" y="1"/>
                    <a:pt x="8980" y="1"/>
                  </a:cubicBezTo>
                  <a:cubicBezTo>
                    <a:pt x="8666" y="1"/>
                    <a:pt x="8412" y="255"/>
                    <a:pt x="8412" y="566"/>
                  </a:cubicBezTo>
                  <a:cubicBezTo>
                    <a:pt x="8415" y="2084"/>
                    <a:pt x="9092" y="3522"/>
                    <a:pt x="10257" y="4491"/>
                  </a:cubicBezTo>
                  <a:cubicBezTo>
                    <a:pt x="9019" y="4950"/>
                    <a:pt x="8044" y="5720"/>
                    <a:pt x="6794" y="6774"/>
                  </a:cubicBezTo>
                  <a:cubicBezTo>
                    <a:pt x="6749" y="4002"/>
                    <a:pt x="4481" y="1761"/>
                    <a:pt x="1697" y="1761"/>
                  </a:cubicBezTo>
                  <a:lnTo>
                    <a:pt x="565" y="1761"/>
                  </a:lnTo>
                  <a:cubicBezTo>
                    <a:pt x="251" y="1761"/>
                    <a:pt x="0" y="2015"/>
                    <a:pt x="0" y="2326"/>
                  </a:cubicBezTo>
                  <a:lnTo>
                    <a:pt x="0" y="3458"/>
                  </a:lnTo>
                  <a:cubicBezTo>
                    <a:pt x="0" y="5366"/>
                    <a:pt x="1066" y="7115"/>
                    <a:pt x="2763" y="7987"/>
                  </a:cubicBezTo>
                  <a:cubicBezTo>
                    <a:pt x="1066" y="8863"/>
                    <a:pt x="0" y="10611"/>
                    <a:pt x="0" y="12517"/>
                  </a:cubicBezTo>
                  <a:lnTo>
                    <a:pt x="0" y="13649"/>
                  </a:lnTo>
                  <a:cubicBezTo>
                    <a:pt x="0" y="13963"/>
                    <a:pt x="254" y="14213"/>
                    <a:pt x="565" y="14213"/>
                  </a:cubicBezTo>
                  <a:lnTo>
                    <a:pt x="1697" y="14213"/>
                  </a:lnTo>
                  <a:cubicBezTo>
                    <a:pt x="4478" y="14213"/>
                    <a:pt x="6746" y="11973"/>
                    <a:pt x="6794" y="9204"/>
                  </a:cubicBezTo>
                  <a:cubicBezTo>
                    <a:pt x="7808" y="10056"/>
                    <a:pt x="8606" y="10693"/>
                    <a:pt x="9523" y="11149"/>
                  </a:cubicBezTo>
                  <a:cubicBezTo>
                    <a:pt x="9756" y="11263"/>
                    <a:pt x="9998" y="11366"/>
                    <a:pt x="10242" y="11457"/>
                  </a:cubicBezTo>
                  <a:cubicBezTo>
                    <a:pt x="9086" y="12426"/>
                    <a:pt x="8415" y="13857"/>
                    <a:pt x="8412" y="15367"/>
                  </a:cubicBezTo>
                  <a:cubicBezTo>
                    <a:pt x="8412" y="15678"/>
                    <a:pt x="8666" y="15932"/>
                    <a:pt x="8980" y="15932"/>
                  </a:cubicBezTo>
                  <a:cubicBezTo>
                    <a:pt x="8982" y="15932"/>
                    <a:pt x="8984" y="15932"/>
                    <a:pt x="8986" y="15932"/>
                  </a:cubicBezTo>
                  <a:cubicBezTo>
                    <a:pt x="11387" y="15932"/>
                    <a:pt x="13461" y="14254"/>
                    <a:pt x="13962" y="11907"/>
                  </a:cubicBezTo>
                  <a:cubicBezTo>
                    <a:pt x="14971" y="11813"/>
                    <a:pt x="15943" y="11481"/>
                    <a:pt x="16794" y="10934"/>
                  </a:cubicBezTo>
                  <a:cubicBezTo>
                    <a:pt x="17812" y="10288"/>
                    <a:pt x="18672" y="9355"/>
                    <a:pt x="19285" y="8238"/>
                  </a:cubicBezTo>
                  <a:cubicBezTo>
                    <a:pt x="19379" y="8069"/>
                    <a:pt x="19379" y="7864"/>
                    <a:pt x="19285" y="7694"/>
                  </a:cubicBezTo>
                  <a:cubicBezTo>
                    <a:pt x="18672" y="6577"/>
                    <a:pt x="17809" y="5644"/>
                    <a:pt x="16794" y="4998"/>
                  </a:cubicBezTo>
                  <a:cubicBezTo>
                    <a:pt x="15943" y="4452"/>
                    <a:pt x="14971" y="4119"/>
                    <a:pt x="13962" y="4026"/>
                  </a:cubicBezTo>
                  <a:cubicBezTo>
                    <a:pt x="13461" y="1679"/>
                    <a:pt x="11387" y="1"/>
                    <a:pt x="89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22" name="Google Shape;4622;p36"/>
          <p:cNvGrpSpPr/>
          <p:nvPr/>
        </p:nvGrpSpPr>
        <p:grpSpPr>
          <a:xfrm>
            <a:off x="4342264" y="3717506"/>
            <a:ext cx="203295" cy="231303"/>
            <a:chOff x="922025" y="3804850"/>
            <a:chExt cx="424625" cy="483125"/>
          </a:xfrm>
        </p:grpSpPr>
        <p:sp>
          <p:nvSpPr>
            <p:cNvPr id="4623" name="Google Shape;4623;p36"/>
            <p:cNvSpPr/>
            <p:nvPr/>
          </p:nvSpPr>
          <p:spPr>
            <a:xfrm>
              <a:off x="922025" y="3804850"/>
              <a:ext cx="424625" cy="483125"/>
            </a:xfrm>
            <a:custGeom>
              <a:avLst/>
              <a:gdLst/>
              <a:ahLst/>
              <a:cxnLst/>
              <a:rect l="l" t="t" r="r" b="b"/>
              <a:pathLst>
                <a:path w="16985" h="19325" extrusionOk="0">
                  <a:moveTo>
                    <a:pt x="14153" y="1132"/>
                  </a:moveTo>
                  <a:cubicBezTo>
                    <a:pt x="15092" y="1132"/>
                    <a:pt x="15850" y="1893"/>
                    <a:pt x="15853" y="2832"/>
                  </a:cubicBezTo>
                  <a:lnTo>
                    <a:pt x="15853" y="3560"/>
                  </a:lnTo>
                  <a:cubicBezTo>
                    <a:pt x="15472" y="3162"/>
                    <a:pt x="15037" y="2769"/>
                    <a:pt x="14648" y="2558"/>
                  </a:cubicBezTo>
                  <a:cubicBezTo>
                    <a:pt x="14158" y="2296"/>
                    <a:pt x="13305" y="2239"/>
                    <a:pt x="12660" y="2239"/>
                  </a:cubicBezTo>
                  <a:cubicBezTo>
                    <a:pt x="12589" y="2239"/>
                    <a:pt x="12521" y="2239"/>
                    <a:pt x="12456" y="2241"/>
                  </a:cubicBezTo>
                  <a:lnTo>
                    <a:pt x="12456" y="1132"/>
                  </a:lnTo>
                  <a:close/>
                  <a:moveTo>
                    <a:pt x="12611" y="3372"/>
                  </a:moveTo>
                  <a:cubicBezTo>
                    <a:pt x="13207" y="3372"/>
                    <a:pt x="13858" y="3421"/>
                    <a:pt x="14110" y="3557"/>
                  </a:cubicBezTo>
                  <a:cubicBezTo>
                    <a:pt x="14430" y="3726"/>
                    <a:pt x="14844" y="4128"/>
                    <a:pt x="15209" y="4529"/>
                  </a:cubicBezTo>
                  <a:lnTo>
                    <a:pt x="12456" y="4529"/>
                  </a:lnTo>
                  <a:lnTo>
                    <a:pt x="12456" y="3373"/>
                  </a:lnTo>
                  <a:cubicBezTo>
                    <a:pt x="12507" y="3372"/>
                    <a:pt x="12559" y="3372"/>
                    <a:pt x="12611" y="3372"/>
                  </a:cubicBezTo>
                  <a:close/>
                  <a:moveTo>
                    <a:pt x="7927" y="6794"/>
                  </a:moveTo>
                  <a:lnTo>
                    <a:pt x="7927" y="9626"/>
                  </a:lnTo>
                  <a:cubicBezTo>
                    <a:pt x="7924" y="11812"/>
                    <a:pt x="6151" y="13585"/>
                    <a:pt x="3962" y="13588"/>
                  </a:cubicBezTo>
                  <a:lnTo>
                    <a:pt x="3397" y="13588"/>
                  </a:lnTo>
                  <a:lnTo>
                    <a:pt x="3397" y="12455"/>
                  </a:lnTo>
                  <a:lnTo>
                    <a:pt x="3962" y="12455"/>
                  </a:lnTo>
                  <a:cubicBezTo>
                    <a:pt x="5526" y="12452"/>
                    <a:pt x="6791" y="11187"/>
                    <a:pt x="6794" y="9626"/>
                  </a:cubicBezTo>
                  <a:cubicBezTo>
                    <a:pt x="6794" y="9312"/>
                    <a:pt x="6541" y="9058"/>
                    <a:pt x="6227" y="9058"/>
                  </a:cubicBezTo>
                  <a:cubicBezTo>
                    <a:pt x="5913" y="9058"/>
                    <a:pt x="5662" y="9312"/>
                    <a:pt x="5662" y="9626"/>
                  </a:cubicBezTo>
                  <a:cubicBezTo>
                    <a:pt x="5659" y="10562"/>
                    <a:pt x="4901" y="11323"/>
                    <a:pt x="3962" y="11323"/>
                  </a:cubicBezTo>
                  <a:lnTo>
                    <a:pt x="3397" y="11323"/>
                  </a:lnTo>
                  <a:lnTo>
                    <a:pt x="3397" y="10758"/>
                  </a:lnTo>
                  <a:cubicBezTo>
                    <a:pt x="3397" y="8569"/>
                    <a:pt x="5170" y="6797"/>
                    <a:pt x="7359" y="6794"/>
                  </a:cubicBezTo>
                  <a:close/>
                  <a:moveTo>
                    <a:pt x="11323" y="1132"/>
                  </a:moveTo>
                  <a:lnTo>
                    <a:pt x="11323" y="10758"/>
                  </a:lnTo>
                  <a:cubicBezTo>
                    <a:pt x="11320" y="12320"/>
                    <a:pt x="10055" y="13585"/>
                    <a:pt x="8491" y="13588"/>
                  </a:cubicBezTo>
                  <a:lnTo>
                    <a:pt x="7160" y="13588"/>
                  </a:lnTo>
                  <a:cubicBezTo>
                    <a:pt x="8361" y="12621"/>
                    <a:pt x="9059" y="11166"/>
                    <a:pt x="9059" y="9626"/>
                  </a:cubicBezTo>
                  <a:lnTo>
                    <a:pt x="9059" y="6229"/>
                  </a:lnTo>
                  <a:cubicBezTo>
                    <a:pt x="9059" y="5915"/>
                    <a:pt x="8805" y="5662"/>
                    <a:pt x="8491" y="5662"/>
                  </a:cubicBezTo>
                  <a:lnTo>
                    <a:pt x="7359" y="5662"/>
                  </a:lnTo>
                  <a:cubicBezTo>
                    <a:pt x="6779" y="5662"/>
                    <a:pt x="6206" y="5761"/>
                    <a:pt x="5662" y="5954"/>
                  </a:cubicBezTo>
                  <a:lnTo>
                    <a:pt x="5662" y="5097"/>
                  </a:lnTo>
                  <a:cubicBezTo>
                    <a:pt x="5662" y="2908"/>
                    <a:pt x="7434" y="1135"/>
                    <a:pt x="9624" y="1132"/>
                  </a:cubicBezTo>
                  <a:close/>
                  <a:moveTo>
                    <a:pt x="6794" y="14720"/>
                  </a:moveTo>
                  <a:lnTo>
                    <a:pt x="6794" y="16957"/>
                  </a:lnTo>
                  <a:cubicBezTo>
                    <a:pt x="6115" y="16698"/>
                    <a:pt x="5665" y="16049"/>
                    <a:pt x="5662" y="15324"/>
                  </a:cubicBezTo>
                  <a:lnTo>
                    <a:pt x="5662" y="14720"/>
                  </a:lnTo>
                  <a:close/>
                  <a:moveTo>
                    <a:pt x="4530" y="14720"/>
                  </a:moveTo>
                  <a:lnTo>
                    <a:pt x="4530" y="18096"/>
                  </a:lnTo>
                  <a:cubicBezTo>
                    <a:pt x="3850" y="17854"/>
                    <a:pt x="3397" y="17214"/>
                    <a:pt x="3397" y="16495"/>
                  </a:cubicBezTo>
                  <a:lnTo>
                    <a:pt x="3397" y="14720"/>
                  </a:lnTo>
                  <a:close/>
                  <a:moveTo>
                    <a:pt x="3326" y="1"/>
                  </a:moveTo>
                  <a:cubicBezTo>
                    <a:pt x="3182" y="1"/>
                    <a:pt x="3037" y="56"/>
                    <a:pt x="2926" y="166"/>
                  </a:cubicBezTo>
                  <a:cubicBezTo>
                    <a:pt x="2480" y="613"/>
                    <a:pt x="2265" y="1114"/>
                    <a:pt x="2265" y="1700"/>
                  </a:cubicBezTo>
                  <a:cubicBezTo>
                    <a:pt x="2265" y="2950"/>
                    <a:pt x="3277" y="3965"/>
                    <a:pt x="4530" y="3965"/>
                  </a:cubicBezTo>
                  <a:cubicBezTo>
                    <a:pt x="4572" y="3965"/>
                    <a:pt x="4614" y="3965"/>
                    <a:pt x="4657" y="3959"/>
                  </a:cubicBezTo>
                  <a:lnTo>
                    <a:pt x="4657" y="3959"/>
                  </a:lnTo>
                  <a:cubicBezTo>
                    <a:pt x="4572" y="4333"/>
                    <a:pt x="4527" y="4714"/>
                    <a:pt x="4530" y="5097"/>
                  </a:cubicBezTo>
                  <a:lnTo>
                    <a:pt x="4530" y="6522"/>
                  </a:lnTo>
                  <a:cubicBezTo>
                    <a:pt x="3114" y="7467"/>
                    <a:pt x="2265" y="9055"/>
                    <a:pt x="2265" y="10758"/>
                  </a:cubicBezTo>
                  <a:lnTo>
                    <a:pt x="2265" y="13588"/>
                  </a:lnTo>
                  <a:lnTo>
                    <a:pt x="565" y="13588"/>
                  </a:lnTo>
                  <a:cubicBezTo>
                    <a:pt x="251" y="13588"/>
                    <a:pt x="1" y="13841"/>
                    <a:pt x="1" y="14155"/>
                  </a:cubicBezTo>
                  <a:cubicBezTo>
                    <a:pt x="1" y="14466"/>
                    <a:pt x="251" y="14720"/>
                    <a:pt x="565" y="14720"/>
                  </a:cubicBezTo>
                  <a:lnTo>
                    <a:pt x="2265" y="14720"/>
                  </a:lnTo>
                  <a:lnTo>
                    <a:pt x="2265" y="16495"/>
                  </a:lnTo>
                  <a:cubicBezTo>
                    <a:pt x="2265" y="18056"/>
                    <a:pt x="3530" y="19322"/>
                    <a:pt x="5094" y="19325"/>
                  </a:cubicBezTo>
                  <a:cubicBezTo>
                    <a:pt x="5408" y="19325"/>
                    <a:pt x="5662" y="19071"/>
                    <a:pt x="5662" y="18760"/>
                  </a:cubicBezTo>
                  <a:lnTo>
                    <a:pt x="5662" y="17613"/>
                  </a:lnTo>
                  <a:cubicBezTo>
                    <a:pt x="6148" y="17990"/>
                    <a:pt x="6743" y="18192"/>
                    <a:pt x="7359" y="18192"/>
                  </a:cubicBezTo>
                  <a:cubicBezTo>
                    <a:pt x="7673" y="18192"/>
                    <a:pt x="7927" y="17939"/>
                    <a:pt x="7927" y="17628"/>
                  </a:cubicBezTo>
                  <a:lnTo>
                    <a:pt x="7927" y="14720"/>
                  </a:lnTo>
                  <a:lnTo>
                    <a:pt x="9059" y="14720"/>
                  </a:lnTo>
                  <a:lnTo>
                    <a:pt x="9059" y="18760"/>
                  </a:lnTo>
                  <a:cubicBezTo>
                    <a:pt x="9059" y="19071"/>
                    <a:pt x="9309" y="19325"/>
                    <a:pt x="9624" y="19325"/>
                  </a:cubicBezTo>
                  <a:cubicBezTo>
                    <a:pt x="9938" y="19325"/>
                    <a:pt x="10191" y="19071"/>
                    <a:pt x="10191" y="18760"/>
                  </a:cubicBezTo>
                  <a:lnTo>
                    <a:pt x="10191" y="14720"/>
                  </a:lnTo>
                  <a:lnTo>
                    <a:pt x="16417" y="14720"/>
                  </a:lnTo>
                  <a:cubicBezTo>
                    <a:pt x="16731" y="14720"/>
                    <a:pt x="16982" y="14466"/>
                    <a:pt x="16982" y="14155"/>
                  </a:cubicBezTo>
                  <a:cubicBezTo>
                    <a:pt x="16982" y="13841"/>
                    <a:pt x="16731" y="13588"/>
                    <a:pt x="16417" y="13588"/>
                  </a:cubicBezTo>
                  <a:lnTo>
                    <a:pt x="11263" y="13588"/>
                  </a:lnTo>
                  <a:cubicBezTo>
                    <a:pt x="12024" y="12845"/>
                    <a:pt x="12456" y="11821"/>
                    <a:pt x="12456" y="10758"/>
                  </a:cubicBezTo>
                  <a:lnTo>
                    <a:pt x="12456" y="5662"/>
                  </a:lnTo>
                  <a:lnTo>
                    <a:pt x="16417" y="5662"/>
                  </a:lnTo>
                  <a:cubicBezTo>
                    <a:pt x="16435" y="5662"/>
                    <a:pt x="16454" y="5662"/>
                    <a:pt x="16472" y="5659"/>
                  </a:cubicBezTo>
                  <a:lnTo>
                    <a:pt x="16484" y="5659"/>
                  </a:lnTo>
                  <a:cubicBezTo>
                    <a:pt x="16496" y="5659"/>
                    <a:pt x="16511" y="5656"/>
                    <a:pt x="16523" y="5653"/>
                  </a:cubicBezTo>
                  <a:cubicBezTo>
                    <a:pt x="16529" y="5653"/>
                    <a:pt x="16535" y="5653"/>
                    <a:pt x="16538" y="5650"/>
                  </a:cubicBezTo>
                  <a:cubicBezTo>
                    <a:pt x="16550" y="5647"/>
                    <a:pt x="16562" y="5643"/>
                    <a:pt x="16577" y="5640"/>
                  </a:cubicBezTo>
                  <a:lnTo>
                    <a:pt x="16592" y="5637"/>
                  </a:lnTo>
                  <a:cubicBezTo>
                    <a:pt x="16607" y="5631"/>
                    <a:pt x="16623" y="5625"/>
                    <a:pt x="16638" y="5619"/>
                  </a:cubicBezTo>
                  <a:lnTo>
                    <a:pt x="16644" y="5616"/>
                  </a:lnTo>
                  <a:cubicBezTo>
                    <a:pt x="16659" y="5610"/>
                    <a:pt x="16671" y="5604"/>
                    <a:pt x="16683" y="5598"/>
                  </a:cubicBezTo>
                  <a:lnTo>
                    <a:pt x="16701" y="5586"/>
                  </a:lnTo>
                  <a:cubicBezTo>
                    <a:pt x="16710" y="5583"/>
                    <a:pt x="16719" y="5577"/>
                    <a:pt x="16728" y="5571"/>
                  </a:cubicBezTo>
                  <a:cubicBezTo>
                    <a:pt x="16734" y="5568"/>
                    <a:pt x="16740" y="5562"/>
                    <a:pt x="16746" y="5559"/>
                  </a:cubicBezTo>
                  <a:lnTo>
                    <a:pt x="16758" y="5550"/>
                  </a:lnTo>
                  <a:lnTo>
                    <a:pt x="16768" y="5541"/>
                  </a:lnTo>
                  <a:lnTo>
                    <a:pt x="16792" y="5523"/>
                  </a:lnTo>
                  <a:cubicBezTo>
                    <a:pt x="16798" y="5517"/>
                    <a:pt x="16807" y="5511"/>
                    <a:pt x="16813" y="5505"/>
                  </a:cubicBezTo>
                  <a:lnTo>
                    <a:pt x="16831" y="5486"/>
                  </a:lnTo>
                  <a:lnTo>
                    <a:pt x="16849" y="5462"/>
                  </a:lnTo>
                  <a:lnTo>
                    <a:pt x="16864" y="5444"/>
                  </a:lnTo>
                  <a:cubicBezTo>
                    <a:pt x="16870" y="5435"/>
                    <a:pt x="16879" y="5429"/>
                    <a:pt x="16885" y="5420"/>
                  </a:cubicBezTo>
                  <a:lnTo>
                    <a:pt x="16897" y="5399"/>
                  </a:lnTo>
                  <a:cubicBezTo>
                    <a:pt x="16903" y="5390"/>
                    <a:pt x="16906" y="5381"/>
                    <a:pt x="16912" y="5375"/>
                  </a:cubicBezTo>
                  <a:lnTo>
                    <a:pt x="16925" y="5351"/>
                  </a:lnTo>
                  <a:cubicBezTo>
                    <a:pt x="16928" y="5342"/>
                    <a:pt x="16934" y="5332"/>
                    <a:pt x="16937" y="5326"/>
                  </a:cubicBezTo>
                  <a:cubicBezTo>
                    <a:pt x="16940" y="5317"/>
                    <a:pt x="16943" y="5305"/>
                    <a:pt x="16949" y="5296"/>
                  </a:cubicBezTo>
                  <a:cubicBezTo>
                    <a:pt x="16952" y="5287"/>
                    <a:pt x="16955" y="5281"/>
                    <a:pt x="16958" y="5275"/>
                  </a:cubicBezTo>
                  <a:cubicBezTo>
                    <a:pt x="16958" y="5266"/>
                    <a:pt x="16964" y="5254"/>
                    <a:pt x="16964" y="5245"/>
                  </a:cubicBezTo>
                  <a:cubicBezTo>
                    <a:pt x="16967" y="5236"/>
                    <a:pt x="16970" y="5230"/>
                    <a:pt x="16970" y="5221"/>
                  </a:cubicBezTo>
                  <a:cubicBezTo>
                    <a:pt x="16973" y="5215"/>
                    <a:pt x="16976" y="5203"/>
                    <a:pt x="16976" y="5194"/>
                  </a:cubicBezTo>
                  <a:cubicBezTo>
                    <a:pt x="16979" y="5182"/>
                    <a:pt x="16979" y="5175"/>
                    <a:pt x="16982" y="5166"/>
                  </a:cubicBezTo>
                  <a:cubicBezTo>
                    <a:pt x="16982" y="5157"/>
                    <a:pt x="16982" y="5148"/>
                    <a:pt x="16982" y="5139"/>
                  </a:cubicBezTo>
                  <a:cubicBezTo>
                    <a:pt x="16982" y="5130"/>
                    <a:pt x="16982" y="5118"/>
                    <a:pt x="16985" y="5109"/>
                  </a:cubicBezTo>
                  <a:lnTo>
                    <a:pt x="16985" y="5097"/>
                  </a:lnTo>
                  <a:lnTo>
                    <a:pt x="16985" y="2832"/>
                  </a:lnTo>
                  <a:cubicBezTo>
                    <a:pt x="16982" y="1271"/>
                    <a:pt x="15717" y="3"/>
                    <a:pt x="14153" y="3"/>
                  </a:cubicBezTo>
                  <a:lnTo>
                    <a:pt x="9624" y="3"/>
                  </a:lnTo>
                  <a:cubicBezTo>
                    <a:pt x="7754" y="3"/>
                    <a:pt x="6033" y="1027"/>
                    <a:pt x="5143" y="2672"/>
                  </a:cubicBezTo>
                  <a:cubicBezTo>
                    <a:pt x="5106" y="2681"/>
                    <a:pt x="5067" y="2697"/>
                    <a:pt x="5034" y="2715"/>
                  </a:cubicBezTo>
                  <a:cubicBezTo>
                    <a:pt x="4869" y="2797"/>
                    <a:pt x="4697" y="2834"/>
                    <a:pt x="4530" y="2834"/>
                  </a:cubicBezTo>
                  <a:cubicBezTo>
                    <a:pt x="3934" y="2834"/>
                    <a:pt x="3395" y="2356"/>
                    <a:pt x="3397" y="1700"/>
                  </a:cubicBezTo>
                  <a:cubicBezTo>
                    <a:pt x="3397" y="1419"/>
                    <a:pt x="3494" y="1199"/>
                    <a:pt x="3727" y="966"/>
                  </a:cubicBezTo>
                  <a:cubicBezTo>
                    <a:pt x="3950" y="746"/>
                    <a:pt x="3950" y="387"/>
                    <a:pt x="3727" y="166"/>
                  </a:cubicBezTo>
                  <a:cubicBezTo>
                    <a:pt x="3616" y="56"/>
                    <a:pt x="3471" y="1"/>
                    <a:pt x="33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24" name="Google Shape;4624;p36"/>
            <p:cNvSpPr/>
            <p:nvPr/>
          </p:nvSpPr>
          <p:spPr>
            <a:xfrm>
              <a:off x="1135200" y="3869900"/>
              <a:ext cx="37850" cy="28400"/>
            </a:xfrm>
            <a:custGeom>
              <a:avLst/>
              <a:gdLst/>
              <a:ahLst/>
              <a:cxnLst/>
              <a:rect l="l" t="t" r="r" b="b"/>
              <a:pathLst>
                <a:path w="1514" h="1136" extrusionOk="0">
                  <a:moveTo>
                    <a:pt x="758" y="1"/>
                  </a:moveTo>
                  <a:cubicBezTo>
                    <a:pt x="254" y="1"/>
                    <a:pt x="0" y="611"/>
                    <a:pt x="357" y="970"/>
                  </a:cubicBezTo>
                  <a:cubicBezTo>
                    <a:pt x="467" y="1080"/>
                    <a:pt x="612" y="1135"/>
                    <a:pt x="757" y="1135"/>
                  </a:cubicBezTo>
                  <a:cubicBezTo>
                    <a:pt x="902" y="1135"/>
                    <a:pt x="1047" y="1080"/>
                    <a:pt x="1157" y="970"/>
                  </a:cubicBezTo>
                  <a:cubicBezTo>
                    <a:pt x="1513" y="611"/>
                    <a:pt x="1263" y="1"/>
                    <a:pt x="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625" name="Google Shape;4625;p36"/>
          <p:cNvSpPr/>
          <p:nvPr/>
        </p:nvSpPr>
        <p:spPr>
          <a:xfrm>
            <a:off x="4619995" y="3717126"/>
            <a:ext cx="236832" cy="232152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626" name="Google Shape;4626;p36"/>
          <p:cNvGrpSpPr/>
          <p:nvPr/>
        </p:nvGrpSpPr>
        <p:grpSpPr>
          <a:xfrm>
            <a:off x="4908491" y="3717506"/>
            <a:ext cx="212798" cy="231303"/>
            <a:chOff x="2100300" y="3804850"/>
            <a:chExt cx="444475" cy="483125"/>
          </a:xfrm>
        </p:grpSpPr>
        <p:sp>
          <p:nvSpPr>
            <p:cNvPr id="4627" name="Google Shape;4627;p36"/>
            <p:cNvSpPr/>
            <p:nvPr/>
          </p:nvSpPr>
          <p:spPr>
            <a:xfrm>
              <a:off x="2100300" y="3804850"/>
              <a:ext cx="444475" cy="483125"/>
            </a:xfrm>
            <a:custGeom>
              <a:avLst/>
              <a:gdLst/>
              <a:ahLst/>
              <a:cxnLst/>
              <a:rect l="l" t="t" r="r" b="b"/>
              <a:pathLst>
                <a:path w="17779" h="19325" extrusionOk="0">
                  <a:moveTo>
                    <a:pt x="2123" y="4001"/>
                  </a:moveTo>
                  <a:cubicBezTo>
                    <a:pt x="2627" y="4001"/>
                    <a:pt x="2881" y="4611"/>
                    <a:pt x="2524" y="4967"/>
                  </a:cubicBezTo>
                  <a:cubicBezTo>
                    <a:pt x="2408" y="5083"/>
                    <a:pt x="2265" y="5134"/>
                    <a:pt x="2126" y="5134"/>
                  </a:cubicBezTo>
                  <a:cubicBezTo>
                    <a:pt x="1835" y="5134"/>
                    <a:pt x="1558" y="4909"/>
                    <a:pt x="1558" y="4569"/>
                  </a:cubicBezTo>
                  <a:cubicBezTo>
                    <a:pt x="1558" y="4255"/>
                    <a:pt x="1809" y="4001"/>
                    <a:pt x="2123" y="4001"/>
                  </a:cubicBezTo>
                  <a:close/>
                  <a:moveTo>
                    <a:pt x="15710" y="4001"/>
                  </a:moveTo>
                  <a:cubicBezTo>
                    <a:pt x="16215" y="4001"/>
                    <a:pt x="16468" y="4611"/>
                    <a:pt x="16112" y="4967"/>
                  </a:cubicBezTo>
                  <a:cubicBezTo>
                    <a:pt x="15995" y="5083"/>
                    <a:pt x="15853" y="5134"/>
                    <a:pt x="15714" y="5134"/>
                  </a:cubicBezTo>
                  <a:cubicBezTo>
                    <a:pt x="15423" y="5134"/>
                    <a:pt x="15146" y="4909"/>
                    <a:pt x="15146" y="4569"/>
                  </a:cubicBezTo>
                  <a:cubicBezTo>
                    <a:pt x="15146" y="4255"/>
                    <a:pt x="15396" y="4001"/>
                    <a:pt x="15710" y="4001"/>
                  </a:cubicBezTo>
                  <a:close/>
                  <a:moveTo>
                    <a:pt x="8917" y="1132"/>
                  </a:moveTo>
                  <a:cubicBezTo>
                    <a:pt x="9551" y="1132"/>
                    <a:pt x="10251" y="1993"/>
                    <a:pt x="10789" y="3436"/>
                  </a:cubicBezTo>
                  <a:cubicBezTo>
                    <a:pt x="10894" y="3723"/>
                    <a:pt x="10994" y="4028"/>
                    <a:pt x="11084" y="4345"/>
                  </a:cubicBezTo>
                  <a:cubicBezTo>
                    <a:pt x="10345" y="4590"/>
                    <a:pt x="9623" y="4877"/>
                    <a:pt x="8917" y="5203"/>
                  </a:cubicBezTo>
                  <a:cubicBezTo>
                    <a:pt x="8210" y="4877"/>
                    <a:pt x="7488" y="4590"/>
                    <a:pt x="6749" y="4345"/>
                  </a:cubicBezTo>
                  <a:cubicBezTo>
                    <a:pt x="6842" y="4028"/>
                    <a:pt x="6939" y="3723"/>
                    <a:pt x="7044" y="3436"/>
                  </a:cubicBezTo>
                  <a:cubicBezTo>
                    <a:pt x="7582" y="1993"/>
                    <a:pt x="8282" y="1132"/>
                    <a:pt x="8917" y="1132"/>
                  </a:cubicBezTo>
                  <a:close/>
                  <a:moveTo>
                    <a:pt x="6483" y="5453"/>
                  </a:moveTo>
                  <a:cubicBezTo>
                    <a:pt x="6845" y="5577"/>
                    <a:pt x="7217" y="5713"/>
                    <a:pt x="7591" y="5867"/>
                  </a:cubicBezTo>
                  <a:cubicBezTo>
                    <a:pt x="7371" y="5985"/>
                    <a:pt x="7153" y="6105"/>
                    <a:pt x="6936" y="6229"/>
                  </a:cubicBezTo>
                  <a:cubicBezTo>
                    <a:pt x="6715" y="6356"/>
                    <a:pt x="6501" y="6486"/>
                    <a:pt x="6287" y="6619"/>
                  </a:cubicBezTo>
                  <a:cubicBezTo>
                    <a:pt x="6341" y="6217"/>
                    <a:pt x="6407" y="5831"/>
                    <a:pt x="6483" y="5453"/>
                  </a:cubicBezTo>
                  <a:close/>
                  <a:moveTo>
                    <a:pt x="11350" y="5453"/>
                  </a:moveTo>
                  <a:cubicBezTo>
                    <a:pt x="11426" y="5831"/>
                    <a:pt x="11492" y="6217"/>
                    <a:pt x="11546" y="6619"/>
                  </a:cubicBezTo>
                  <a:cubicBezTo>
                    <a:pt x="11335" y="6486"/>
                    <a:pt x="11118" y="6356"/>
                    <a:pt x="10897" y="6229"/>
                  </a:cubicBezTo>
                  <a:cubicBezTo>
                    <a:pt x="10677" y="6102"/>
                    <a:pt x="10459" y="5982"/>
                    <a:pt x="10242" y="5867"/>
                  </a:cubicBezTo>
                  <a:cubicBezTo>
                    <a:pt x="10619" y="5716"/>
                    <a:pt x="10988" y="5574"/>
                    <a:pt x="11350" y="5453"/>
                  </a:cubicBezTo>
                  <a:close/>
                  <a:moveTo>
                    <a:pt x="3799" y="4852"/>
                  </a:moveTo>
                  <a:cubicBezTo>
                    <a:pt x="4336" y="4904"/>
                    <a:pt x="4870" y="4997"/>
                    <a:pt x="5396" y="5133"/>
                  </a:cubicBezTo>
                  <a:cubicBezTo>
                    <a:pt x="5239" y="5894"/>
                    <a:pt x="5124" y="6661"/>
                    <a:pt x="5055" y="7434"/>
                  </a:cubicBezTo>
                  <a:cubicBezTo>
                    <a:pt x="4421" y="7881"/>
                    <a:pt x="3811" y="8361"/>
                    <a:pt x="3231" y="8877"/>
                  </a:cubicBezTo>
                  <a:cubicBezTo>
                    <a:pt x="3004" y="8645"/>
                    <a:pt x="2796" y="8412"/>
                    <a:pt x="2606" y="8180"/>
                  </a:cubicBezTo>
                  <a:cubicBezTo>
                    <a:pt x="1969" y="7404"/>
                    <a:pt x="1579" y="6691"/>
                    <a:pt x="1483" y="6139"/>
                  </a:cubicBezTo>
                  <a:lnTo>
                    <a:pt x="1483" y="6139"/>
                  </a:lnTo>
                  <a:cubicBezTo>
                    <a:pt x="1695" y="6225"/>
                    <a:pt x="1912" y="6266"/>
                    <a:pt x="2125" y="6266"/>
                  </a:cubicBezTo>
                  <a:cubicBezTo>
                    <a:pt x="2922" y="6266"/>
                    <a:pt x="3656" y="5698"/>
                    <a:pt x="3799" y="4852"/>
                  </a:cubicBezTo>
                  <a:close/>
                  <a:moveTo>
                    <a:pt x="14037" y="4852"/>
                  </a:moveTo>
                  <a:cubicBezTo>
                    <a:pt x="14180" y="5698"/>
                    <a:pt x="14914" y="6266"/>
                    <a:pt x="15711" y="6266"/>
                  </a:cubicBezTo>
                  <a:cubicBezTo>
                    <a:pt x="15924" y="6266"/>
                    <a:pt x="16141" y="6225"/>
                    <a:pt x="16353" y="6139"/>
                  </a:cubicBezTo>
                  <a:lnTo>
                    <a:pt x="16353" y="6139"/>
                  </a:lnTo>
                  <a:cubicBezTo>
                    <a:pt x="16254" y="6691"/>
                    <a:pt x="15867" y="7404"/>
                    <a:pt x="15227" y="8180"/>
                  </a:cubicBezTo>
                  <a:cubicBezTo>
                    <a:pt x="15037" y="8412"/>
                    <a:pt x="14829" y="8645"/>
                    <a:pt x="14602" y="8877"/>
                  </a:cubicBezTo>
                  <a:cubicBezTo>
                    <a:pt x="14022" y="8361"/>
                    <a:pt x="13412" y="7881"/>
                    <a:pt x="12778" y="7434"/>
                  </a:cubicBezTo>
                  <a:cubicBezTo>
                    <a:pt x="12709" y="6661"/>
                    <a:pt x="12594" y="5894"/>
                    <a:pt x="12440" y="5133"/>
                  </a:cubicBezTo>
                  <a:cubicBezTo>
                    <a:pt x="12963" y="4997"/>
                    <a:pt x="13497" y="4904"/>
                    <a:pt x="14037" y="4852"/>
                  </a:cubicBezTo>
                  <a:close/>
                  <a:moveTo>
                    <a:pt x="4964" y="8908"/>
                  </a:moveTo>
                  <a:lnTo>
                    <a:pt x="4964" y="8908"/>
                  </a:lnTo>
                  <a:cubicBezTo>
                    <a:pt x="4958" y="9158"/>
                    <a:pt x="4955" y="9409"/>
                    <a:pt x="4955" y="9662"/>
                  </a:cubicBezTo>
                  <a:cubicBezTo>
                    <a:pt x="4952" y="9916"/>
                    <a:pt x="4958" y="10167"/>
                    <a:pt x="4964" y="10417"/>
                  </a:cubicBezTo>
                  <a:cubicBezTo>
                    <a:pt x="4644" y="10170"/>
                    <a:pt x="4339" y="9916"/>
                    <a:pt x="4052" y="9662"/>
                  </a:cubicBezTo>
                  <a:cubicBezTo>
                    <a:pt x="4339" y="9409"/>
                    <a:pt x="4644" y="9155"/>
                    <a:pt x="4964" y="8908"/>
                  </a:cubicBezTo>
                  <a:close/>
                  <a:moveTo>
                    <a:pt x="12869" y="8908"/>
                  </a:moveTo>
                  <a:lnTo>
                    <a:pt x="12869" y="8908"/>
                  </a:lnTo>
                  <a:cubicBezTo>
                    <a:pt x="13189" y="9155"/>
                    <a:pt x="13491" y="9409"/>
                    <a:pt x="13781" y="9662"/>
                  </a:cubicBezTo>
                  <a:cubicBezTo>
                    <a:pt x="13494" y="9916"/>
                    <a:pt x="13189" y="10170"/>
                    <a:pt x="12869" y="10417"/>
                  </a:cubicBezTo>
                  <a:cubicBezTo>
                    <a:pt x="12875" y="10167"/>
                    <a:pt x="12878" y="9916"/>
                    <a:pt x="12881" y="9662"/>
                  </a:cubicBezTo>
                  <a:cubicBezTo>
                    <a:pt x="12881" y="9409"/>
                    <a:pt x="12875" y="9158"/>
                    <a:pt x="12869" y="8908"/>
                  </a:cubicBezTo>
                  <a:close/>
                  <a:moveTo>
                    <a:pt x="8917" y="6459"/>
                  </a:moveTo>
                  <a:cubicBezTo>
                    <a:pt x="9391" y="6688"/>
                    <a:pt x="9865" y="6942"/>
                    <a:pt x="10333" y="7211"/>
                  </a:cubicBezTo>
                  <a:cubicBezTo>
                    <a:pt x="10801" y="7482"/>
                    <a:pt x="11260" y="7766"/>
                    <a:pt x="11694" y="8059"/>
                  </a:cubicBezTo>
                  <a:cubicBezTo>
                    <a:pt x="11728" y="8581"/>
                    <a:pt x="11749" y="9119"/>
                    <a:pt x="11749" y="9662"/>
                  </a:cubicBezTo>
                  <a:cubicBezTo>
                    <a:pt x="11749" y="10206"/>
                    <a:pt x="11728" y="10743"/>
                    <a:pt x="11694" y="11266"/>
                  </a:cubicBezTo>
                  <a:cubicBezTo>
                    <a:pt x="11260" y="11559"/>
                    <a:pt x="10804" y="11839"/>
                    <a:pt x="10333" y="12114"/>
                  </a:cubicBezTo>
                  <a:cubicBezTo>
                    <a:pt x="9862" y="12386"/>
                    <a:pt x="9388" y="12637"/>
                    <a:pt x="8920" y="12869"/>
                  </a:cubicBezTo>
                  <a:cubicBezTo>
                    <a:pt x="8445" y="12640"/>
                    <a:pt x="7971" y="12386"/>
                    <a:pt x="7500" y="12114"/>
                  </a:cubicBezTo>
                  <a:cubicBezTo>
                    <a:pt x="7032" y="11842"/>
                    <a:pt x="6576" y="11559"/>
                    <a:pt x="6139" y="11266"/>
                  </a:cubicBezTo>
                  <a:cubicBezTo>
                    <a:pt x="6105" y="10743"/>
                    <a:pt x="6087" y="10206"/>
                    <a:pt x="6087" y="9662"/>
                  </a:cubicBezTo>
                  <a:cubicBezTo>
                    <a:pt x="6087" y="9119"/>
                    <a:pt x="6105" y="8581"/>
                    <a:pt x="6139" y="8059"/>
                  </a:cubicBezTo>
                  <a:cubicBezTo>
                    <a:pt x="6576" y="7766"/>
                    <a:pt x="7029" y="7485"/>
                    <a:pt x="7500" y="7211"/>
                  </a:cubicBezTo>
                  <a:cubicBezTo>
                    <a:pt x="7971" y="6942"/>
                    <a:pt x="8445" y="6688"/>
                    <a:pt x="8917" y="6459"/>
                  </a:cubicBezTo>
                  <a:close/>
                  <a:moveTo>
                    <a:pt x="11546" y="12706"/>
                  </a:moveTo>
                  <a:lnTo>
                    <a:pt x="11546" y="12706"/>
                  </a:lnTo>
                  <a:cubicBezTo>
                    <a:pt x="11492" y="13108"/>
                    <a:pt x="11426" y="13497"/>
                    <a:pt x="11350" y="13872"/>
                  </a:cubicBezTo>
                  <a:cubicBezTo>
                    <a:pt x="10988" y="13751"/>
                    <a:pt x="10619" y="13612"/>
                    <a:pt x="10242" y="13461"/>
                  </a:cubicBezTo>
                  <a:cubicBezTo>
                    <a:pt x="10462" y="13343"/>
                    <a:pt x="10680" y="13219"/>
                    <a:pt x="10897" y="13096"/>
                  </a:cubicBezTo>
                  <a:cubicBezTo>
                    <a:pt x="11115" y="12969"/>
                    <a:pt x="11332" y="12839"/>
                    <a:pt x="11546" y="12706"/>
                  </a:cubicBezTo>
                  <a:close/>
                  <a:moveTo>
                    <a:pt x="6287" y="12706"/>
                  </a:moveTo>
                  <a:cubicBezTo>
                    <a:pt x="6498" y="12836"/>
                    <a:pt x="6715" y="12966"/>
                    <a:pt x="6936" y="13092"/>
                  </a:cubicBezTo>
                  <a:cubicBezTo>
                    <a:pt x="7153" y="13219"/>
                    <a:pt x="7374" y="13343"/>
                    <a:pt x="7597" y="13461"/>
                  </a:cubicBezTo>
                  <a:lnTo>
                    <a:pt x="7594" y="13461"/>
                  </a:lnTo>
                  <a:cubicBezTo>
                    <a:pt x="7217" y="13615"/>
                    <a:pt x="6848" y="13754"/>
                    <a:pt x="6483" y="13875"/>
                  </a:cubicBezTo>
                  <a:cubicBezTo>
                    <a:pt x="6407" y="13497"/>
                    <a:pt x="6341" y="13108"/>
                    <a:pt x="6287" y="12706"/>
                  </a:cubicBezTo>
                  <a:close/>
                  <a:moveTo>
                    <a:pt x="14602" y="10447"/>
                  </a:moveTo>
                  <a:cubicBezTo>
                    <a:pt x="14829" y="10680"/>
                    <a:pt x="15037" y="10912"/>
                    <a:pt x="15227" y="11145"/>
                  </a:cubicBezTo>
                  <a:cubicBezTo>
                    <a:pt x="15867" y="11921"/>
                    <a:pt x="16254" y="12634"/>
                    <a:pt x="16353" y="13186"/>
                  </a:cubicBezTo>
                  <a:cubicBezTo>
                    <a:pt x="16141" y="13099"/>
                    <a:pt x="15923" y="13059"/>
                    <a:pt x="15710" y="13059"/>
                  </a:cubicBezTo>
                  <a:cubicBezTo>
                    <a:pt x="14912" y="13059"/>
                    <a:pt x="14180" y="13627"/>
                    <a:pt x="14034" y="14472"/>
                  </a:cubicBezTo>
                  <a:cubicBezTo>
                    <a:pt x="13497" y="14421"/>
                    <a:pt x="12963" y="14327"/>
                    <a:pt x="12440" y="14192"/>
                  </a:cubicBezTo>
                  <a:cubicBezTo>
                    <a:pt x="12594" y="13431"/>
                    <a:pt x="12709" y="12664"/>
                    <a:pt x="12778" y="11891"/>
                  </a:cubicBezTo>
                  <a:cubicBezTo>
                    <a:pt x="13412" y="11444"/>
                    <a:pt x="14022" y="10964"/>
                    <a:pt x="14602" y="10447"/>
                  </a:cubicBezTo>
                  <a:close/>
                  <a:moveTo>
                    <a:pt x="3231" y="10447"/>
                  </a:moveTo>
                  <a:cubicBezTo>
                    <a:pt x="3811" y="10964"/>
                    <a:pt x="4421" y="11444"/>
                    <a:pt x="5055" y="11891"/>
                  </a:cubicBezTo>
                  <a:cubicBezTo>
                    <a:pt x="5124" y="12664"/>
                    <a:pt x="5239" y="13434"/>
                    <a:pt x="5393" y="14195"/>
                  </a:cubicBezTo>
                  <a:cubicBezTo>
                    <a:pt x="5079" y="14273"/>
                    <a:pt x="4774" y="14336"/>
                    <a:pt x="4478" y="14388"/>
                  </a:cubicBezTo>
                  <a:cubicBezTo>
                    <a:pt x="4028" y="14462"/>
                    <a:pt x="3616" y="14499"/>
                    <a:pt x="3250" y="14499"/>
                  </a:cubicBezTo>
                  <a:cubicBezTo>
                    <a:pt x="2389" y="14499"/>
                    <a:pt x="1786" y="14296"/>
                    <a:pt x="1561" y="13908"/>
                  </a:cubicBezTo>
                  <a:cubicBezTo>
                    <a:pt x="1244" y="13358"/>
                    <a:pt x="1634" y="12326"/>
                    <a:pt x="2606" y="11145"/>
                  </a:cubicBezTo>
                  <a:cubicBezTo>
                    <a:pt x="2796" y="10912"/>
                    <a:pt x="3007" y="10680"/>
                    <a:pt x="3231" y="10447"/>
                  </a:cubicBezTo>
                  <a:close/>
                  <a:moveTo>
                    <a:pt x="15707" y="14191"/>
                  </a:moveTo>
                  <a:cubicBezTo>
                    <a:pt x="15999" y="14191"/>
                    <a:pt x="16278" y="14416"/>
                    <a:pt x="16278" y="14759"/>
                  </a:cubicBezTo>
                  <a:cubicBezTo>
                    <a:pt x="16278" y="15070"/>
                    <a:pt x="16024" y="15324"/>
                    <a:pt x="15710" y="15324"/>
                  </a:cubicBezTo>
                  <a:cubicBezTo>
                    <a:pt x="15206" y="15324"/>
                    <a:pt x="14952" y="14714"/>
                    <a:pt x="15309" y="14358"/>
                  </a:cubicBezTo>
                  <a:cubicBezTo>
                    <a:pt x="15425" y="14242"/>
                    <a:pt x="15568" y="14191"/>
                    <a:pt x="15707" y="14191"/>
                  </a:cubicBezTo>
                  <a:close/>
                  <a:moveTo>
                    <a:pt x="8917" y="14122"/>
                  </a:moveTo>
                  <a:cubicBezTo>
                    <a:pt x="9623" y="14448"/>
                    <a:pt x="10348" y="14735"/>
                    <a:pt x="11084" y="14980"/>
                  </a:cubicBezTo>
                  <a:cubicBezTo>
                    <a:pt x="10994" y="15297"/>
                    <a:pt x="10894" y="15602"/>
                    <a:pt x="10789" y="15892"/>
                  </a:cubicBezTo>
                  <a:cubicBezTo>
                    <a:pt x="10251" y="17332"/>
                    <a:pt x="9551" y="18192"/>
                    <a:pt x="8917" y="18192"/>
                  </a:cubicBezTo>
                  <a:cubicBezTo>
                    <a:pt x="8282" y="18192"/>
                    <a:pt x="7582" y="17332"/>
                    <a:pt x="7044" y="15892"/>
                  </a:cubicBezTo>
                  <a:cubicBezTo>
                    <a:pt x="6939" y="15602"/>
                    <a:pt x="6839" y="15300"/>
                    <a:pt x="6749" y="14980"/>
                  </a:cubicBezTo>
                  <a:cubicBezTo>
                    <a:pt x="7488" y="14735"/>
                    <a:pt x="8213" y="14448"/>
                    <a:pt x="8917" y="14122"/>
                  </a:cubicBezTo>
                  <a:close/>
                  <a:moveTo>
                    <a:pt x="8917" y="0"/>
                  </a:moveTo>
                  <a:cubicBezTo>
                    <a:pt x="7757" y="0"/>
                    <a:pt x="6715" y="1081"/>
                    <a:pt x="5985" y="3041"/>
                  </a:cubicBezTo>
                  <a:cubicBezTo>
                    <a:pt x="5867" y="3355"/>
                    <a:pt x="5758" y="3687"/>
                    <a:pt x="5662" y="4031"/>
                  </a:cubicBezTo>
                  <a:cubicBezTo>
                    <a:pt x="4919" y="3844"/>
                    <a:pt x="4215" y="3732"/>
                    <a:pt x="3587" y="3702"/>
                  </a:cubicBezTo>
                  <a:cubicBezTo>
                    <a:pt x="3271" y="3173"/>
                    <a:pt x="2709" y="2871"/>
                    <a:pt x="2126" y="2871"/>
                  </a:cubicBezTo>
                  <a:cubicBezTo>
                    <a:pt x="1901" y="2871"/>
                    <a:pt x="1673" y="2916"/>
                    <a:pt x="1455" y="3011"/>
                  </a:cubicBezTo>
                  <a:cubicBezTo>
                    <a:pt x="670" y="3346"/>
                    <a:pt x="260" y="4212"/>
                    <a:pt x="492" y="5034"/>
                  </a:cubicBezTo>
                  <a:cubicBezTo>
                    <a:pt x="54" y="6024"/>
                    <a:pt x="489" y="7389"/>
                    <a:pt x="1733" y="8898"/>
                  </a:cubicBezTo>
                  <a:cubicBezTo>
                    <a:pt x="1942" y="9152"/>
                    <a:pt x="2171" y="9409"/>
                    <a:pt x="2416" y="9662"/>
                  </a:cubicBezTo>
                  <a:cubicBezTo>
                    <a:pt x="2171" y="9916"/>
                    <a:pt x="1942" y="10170"/>
                    <a:pt x="1733" y="10426"/>
                  </a:cubicBezTo>
                  <a:cubicBezTo>
                    <a:pt x="411" y="12033"/>
                    <a:pt x="0" y="13470"/>
                    <a:pt x="583" y="14475"/>
                  </a:cubicBezTo>
                  <a:cubicBezTo>
                    <a:pt x="1021" y="15233"/>
                    <a:pt x="1954" y="15629"/>
                    <a:pt x="3270" y="15629"/>
                  </a:cubicBezTo>
                  <a:cubicBezTo>
                    <a:pt x="3738" y="15626"/>
                    <a:pt x="4203" y="15584"/>
                    <a:pt x="4662" y="15505"/>
                  </a:cubicBezTo>
                  <a:cubicBezTo>
                    <a:pt x="4985" y="15451"/>
                    <a:pt x="5320" y="15378"/>
                    <a:pt x="5662" y="15294"/>
                  </a:cubicBezTo>
                  <a:cubicBezTo>
                    <a:pt x="5761" y="15641"/>
                    <a:pt x="5867" y="15970"/>
                    <a:pt x="5985" y="16284"/>
                  </a:cubicBezTo>
                  <a:cubicBezTo>
                    <a:pt x="6715" y="18244"/>
                    <a:pt x="7757" y="19325"/>
                    <a:pt x="8917" y="19325"/>
                  </a:cubicBezTo>
                  <a:cubicBezTo>
                    <a:pt x="10076" y="19325"/>
                    <a:pt x="11118" y="18244"/>
                    <a:pt x="11848" y="16284"/>
                  </a:cubicBezTo>
                  <a:cubicBezTo>
                    <a:pt x="11966" y="15970"/>
                    <a:pt x="12075" y="15638"/>
                    <a:pt x="12171" y="15294"/>
                  </a:cubicBezTo>
                  <a:cubicBezTo>
                    <a:pt x="12917" y="15481"/>
                    <a:pt x="13618" y="15593"/>
                    <a:pt x="14246" y="15623"/>
                  </a:cubicBezTo>
                  <a:cubicBezTo>
                    <a:pt x="14562" y="16152"/>
                    <a:pt x="15123" y="16453"/>
                    <a:pt x="15705" y="16453"/>
                  </a:cubicBezTo>
                  <a:cubicBezTo>
                    <a:pt x="15930" y="16453"/>
                    <a:pt x="16159" y="16408"/>
                    <a:pt x="16378" y="16314"/>
                  </a:cubicBezTo>
                  <a:cubicBezTo>
                    <a:pt x="17163" y="15979"/>
                    <a:pt x="17573" y="15112"/>
                    <a:pt x="17341" y="14291"/>
                  </a:cubicBezTo>
                  <a:cubicBezTo>
                    <a:pt x="17779" y="13301"/>
                    <a:pt x="17344" y="11936"/>
                    <a:pt x="16100" y="10426"/>
                  </a:cubicBezTo>
                  <a:cubicBezTo>
                    <a:pt x="15891" y="10170"/>
                    <a:pt x="15662" y="9916"/>
                    <a:pt x="15417" y="9662"/>
                  </a:cubicBezTo>
                  <a:cubicBezTo>
                    <a:pt x="15662" y="9409"/>
                    <a:pt x="15891" y="9152"/>
                    <a:pt x="16100" y="8898"/>
                  </a:cubicBezTo>
                  <a:cubicBezTo>
                    <a:pt x="17347" y="7389"/>
                    <a:pt x="17779" y="6024"/>
                    <a:pt x="17341" y="5034"/>
                  </a:cubicBezTo>
                  <a:cubicBezTo>
                    <a:pt x="17573" y="4212"/>
                    <a:pt x="17163" y="3346"/>
                    <a:pt x="16378" y="3011"/>
                  </a:cubicBezTo>
                  <a:cubicBezTo>
                    <a:pt x="16159" y="2916"/>
                    <a:pt x="15930" y="2871"/>
                    <a:pt x="15705" y="2871"/>
                  </a:cubicBezTo>
                  <a:cubicBezTo>
                    <a:pt x="15123" y="2871"/>
                    <a:pt x="14562" y="3173"/>
                    <a:pt x="14246" y="3702"/>
                  </a:cubicBezTo>
                  <a:cubicBezTo>
                    <a:pt x="13615" y="3732"/>
                    <a:pt x="12914" y="3844"/>
                    <a:pt x="12171" y="4031"/>
                  </a:cubicBezTo>
                  <a:cubicBezTo>
                    <a:pt x="12075" y="3684"/>
                    <a:pt x="11966" y="3355"/>
                    <a:pt x="11848" y="3041"/>
                  </a:cubicBezTo>
                  <a:cubicBezTo>
                    <a:pt x="11118" y="1081"/>
                    <a:pt x="10076" y="0"/>
                    <a:pt x="89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28" name="Google Shape;4628;p36"/>
            <p:cNvSpPr/>
            <p:nvPr/>
          </p:nvSpPr>
          <p:spPr>
            <a:xfrm>
              <a:off x="2280775" y="4003900"/>
              <a:ext cx="88275" cy="85025"/>
            </a:xfrm>
            <a:custGeom>
              <a:avLst/>
              <a:gdLst/>
              <a:ahLst/>
              <a:cxnLst/>
              <a:rect l="l" t="t" r="r" b="b"/>
              <a:pathLst>
                <a:path w="3531" h="3401" extrusionOk="0">
                  <a:moveTo>
                    <a:pt x="1698" y="1136"/>
                  </a:moveTo>
                  <a:cubicBezTo>
                    <a:pt x="2202" y="1136"/>
                    <a:pt x="2455" y="1743"/>
                    <a:pt x="2099" y="2102"/>
                  </a:cubicBezTo>
                  <a:cubicBezTo>
                    <a:pt x="1983" y="2217"/>
                    <a:pt x="1841" y="2268"/>
                    <a:pt x="1703" y="2268"/>
                  </a:cubicBezTo>
                  <a:cubicBezTo>
                    <a:pt x="1411" y="2268"/>
                    <a:pt x="1133" y="2042"/>
                    <a:pt x="1133" y="1700"/>
                  </a:cubicBezTo>
                  <a:cubicBezTo>
                    <a:pt x="1133" y="1386"/>
                    <a:pt x="1383" y="1136"/>
                    <a:pt x="1698" y="1136"/>
                  </a:cubicBezTo>
                  <a:close/>
                  <a:moveTo>
                    <a:pt x="1698" y="1"/>
                  </a:moveTo>
                  <a:cubicBezTo>
                    <a:pt x="1479" y="1"/>
                    <a:pt x="1258" y="43"/>
                    <a:pt x="1048" y="130"/>
                  </a:cubicBezTo>
                  <a:cubicBezTo>
                    <a:pt x="414" y="393"/>
                    <a:pt x="1" y="1012"/>
                    <a:pt x="1" y="1700"/>
                  </a:cubicBezTo>
                  <a:cubicBezTo>
                    <a:pt x="1" y="2639"/>
                    <a:pt x="758" y="3397"/>
                    <a:pt x="1698" y="3400"/>
                  </a:cubicBezTo>
                  <a:cubicBezTo>
                    <a:pt x="2386" y="3400"/>
                    <a:pt x="3005" y="2984"/>
                    <a:pt x="3268" y="2350"/>
                  </a:cubicBezTo>
                  <a:cubicBezTo>
                    <a:pt x="3530" y="1715"/>
                    <a:pt x="3385" y="985"/>
                    <a:pt x="2899" y="499"/>
                  </a:cubicBezTo>
                  <a:cubicBezTo>
                    <a:pt x="2574" y="173"/>
                    <a:pt x="2140" y="1"/>
                    <a:pt x="16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29" name="Google Shape;4629;p36"/>
          <p:cNvGrpSpPr/>
          <p:nvPr/>
        </p:nvGrpSpPr>
        <p:grpSpPr>
          <a:xfrm>
            <a:off x="5196539" y="3717506"/>
            <a:ext cx="200087" cy="231303"/>
            <a:chOff x="2708700" y="3804850"/>
            <a:chExt cx="417925" cy="483125"/>
          </a:xfrm>
        </p:grpSpPr>
        <p:sp>
          <p:nvSpPr>
            <p:cNvPr id="4630" name="Google Shape;4630;p36"/>
            <p:cNvSpPr/>
            <p:nvPr/>
          </p:nvSpPr>
          <p:spPr>
            <a:xfrm>
              <a:off x="2708700" y="3804850"/>
              <a:ext cx="417925" cy="483125"/>
            </a:xfrm>
            <a:custGeom>
              <a:avLst/>
              <a:gdLst/>
              <a:ahLst/>
              <a:cxnLst/>
              <a:rect l="l" t="t" r="r" b="b"/>
              <a:pathLst>
                <a:path w="16717" h="19325" extrusionOk="0">
                  <a:moveTo>
                    <a:pt x="10354" y="1132"/>
                  </a:moveTo>
                  <a:lnTo>
                    <a:pt x="10354" y="8618"/>
                  </a:lnTo>
                  <a:cubicBezTo>
                    <a:pt x="10354" y="8714"/>
                    <a:pt x="10379" y="8811"/>
                    <a:pt x="10430" y="8898"/>
                  </a:cubicBezTo>
                  <a:lnTo>
                    <a:pt x="12447" y="12425"/>
                  </a:lnTo>
                  <a:lnTo>
                    <a:pt x="4273" y="12425"/>
                  </a:lnTo>
                  <a:lnTo>
                    <a:pt x="6290" y="8898"/>
                  </a:lnTo>
                  <a:cubicBezTo>
                    <a:pt x="6339" y="8811"/>
                    <a:pt x="6366" y="8714"/>
                    <a:pt x="6366" y="8618"/>
                  </a:cubicBezTo>
                  <a:lnTo>
                    <a:pt x="6366" y="1132"/>
                  </a:lnTo>
                  <a:close/>
                  <a:moveTo>
                    <a:pt x="13090" y="13557"/>
                  </a:moveTo>
                  <a:lnTo>
                    <a:pt x="15469" y="17718"/>
                  </a:lnTo>
                  <a:cubicBezTo>
                    <a:pt x="15527" y="17818"/>
                    <a:pt x="15530" y="17939"/>
                    <a:pt x="15472" y="18038"/>
                  </a:cubicBezTo>
                  <a:cubicBezTo>
                    <a:pt x="15418" y="18135"/>
                    <a:pt x="15318" y="18192"/>
                    <a:pt x="15210" y="18192"/>
                  </a:cubicBezTo>
                  <a:lnTo>
                    <a:pt x="1511" y="18192"/>
                  </a:lnTo>
                  <a:cubicBezTo>
                    <a:pt x="1399" y="18192"/>
                    <a:pt x="1299" y="18135"/>
                    <a:pt x="1245" y="18038"/>
                  </a:cubicBezTo>
                  <a:cubicBezTo>
                    <a:pt x="1187" y="17939"/>
                    <a:pt x="1187" y="17818"/>
                    <a:pt x="1245" y="17718"/>
                  </a:cubicBezTo>
                  <a:lnTo>
                    <a:pt x="3624" y="13557"/>
                  </a:lnTo>
                  <a:close/>
                  <a:moveTo>
                    <a:pt x="4717" y="0"/>
                  </a:moveTo>
                  <a:cubicBezTo>
                    <a:pt x="4403" y="0"/>
                    <a:pt x="4153" y="254"/>
                    <a:pt x="4153" y="568"/>
                  </a:cubicBezTo>
                  <a:cubicBezTo>
                    <a:pt x="4153" y="879"/>
                    <a:pt x="4403" y="1132"/>
                    <a:pt x="4717" y="1132"/>
                  </a:cubicBezTo>
                  <a:lnTo>
                    <a:pt x="5234" y="1132"/>
                  </a:lnTo>
                  <a:lnTo>
                    <a:pt x="5234" y="8467"/>
                  </a:lnTo>
                  <a:lnTo>
                    <a:pt x="264" y="17157"/>
                  </a:lnTo>
                  <a:cubicBezTo>
                    <a:pt x="1" y="17604"/>
                    <a:pt x="4" y="18159"/>
                    <a:pt x="267" y="18606"/>
                  </a:cubicBezTo>
                  <a:cubicBezTo>
                    <a:pt x="519" y="19050"/>
                    <a:pt x="992" y="19325"/>
                    <a:pt x="1502" y="19325"/>
                  </a:cubicBezTo>
                  <a:cubicBezTo>
                    <a:pt x="1505" y="19325"/>
                    <a:pt x="1508" y="19325"/>
                    <a:pt x="1511" y="19325"/>
                  </a:cubicBezTo>
                  <a:lnTo>
                    <a:pt x="15207" y="19325"/>
                  </a:lnTo>
                  <a:cubicBezTo>
                    <a:pt x="15210" y="19325"/>
                    <a:pt x="15212" y="19325"/>
                    <a:pt x="15215" y="19325"/>
                  </a:cubicBezTo>
                  <a:cubicBezTo>
                    <a:pt x="15725" y="19325"/>
                    <a:pt x="16198" y="19050"/>
                    <a:pt x="16451" y="18606"/>
                  </a:cubicBezTo>
                  <a:cubicBezTo>
                    <a:pt x="16713" y="18159"/>
                    <a:pt x="16716" y="17607"/>
                    <a:pt x="16454" y="17157"/>
                  </a:cubicBezTo>
                  <a:lnTo>
                    <a:pt x="11487" y="8467"/>
                  </a:lnTo>
                  <a:lnTo>
                    <a:pt x="11487" y="1132"/>
                  </a:lnTo>
                  <a:lnTo>
                    <a:pt x="12003" y="1132"/>
                  </a:lnTo>
                  <a:cubicBezTo>
                    <a:pt x="12314" y="1132"/>
                    <a:pt x="12568" y="879"/>
                    <a:pt x="12568" y="568"/>
                  </a:cubicBezTo>
                  <a:cubicBezTo>
                    <a:pt x="12568" y="254"/>
                    <a:pt x="12314" y="0"/>
                    <a:pt x="120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31" name="Google Shape;4631;p36"/>
            <p:cNvSpPr/>
            <p:nvPr/>
          </p:nvSpPr>
          <p:spPr>
            <a:xfrm>
              <a:off x="2875975" y="4055200"/>
              <a:ext cx="33100" cy="28350"/>
            </a:xfrm>
            <a:custGeom>
              <a:avLst/>
              <a:gdLst/>
              <a:ahLst/>
              <a:cxnLst/>
              <a:rect l="l" t="t" r="r" b="b"/>
              <a:pathLst>
                <a:path w="1324" h="1134" extrusionOk="0">
                  <a:moveTo>
                    <a:pt x="570" y="1"/>
                  </a:moveTo>
                  <a:cubicBezTo>
                    <a:pt x="280" y="1"/>
                    <a:pt x="1" y="225"/>
                    <a:pt x="1" y="566"/>
                  </a:cubicBezTo>
                  <a:cubicBezTo>
                    <a:pt x="1" y="880"/>
                    <a:pt x="255" y="1134"/>
                    <a:pt x="569" y="1134"/>
                  </a:cubicBezTo>
                  <a:cubicBezTo>
                    <a:pt x="1073" y="1134"/>
                    <a:pt x="1323" y="524"/>
                    <a:pt x="967" y="168"/>
                  </a:cubicBezTo>
                  <a:cubicBezTo>
                    <a:pt x="852" y="52"/>
                    <a:pt x="710" y="1"/>
                    <a:pt x="5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32" name="Google Shape;4632;p36"/>
            <p:cNvSpPr/>
            <p:nvPr/>
          </p:nvSpPr>
          <p:spPr>
            <a:xfrm>
              <a:off x="2931025" y="4055200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9" y="1"/>
                  </a:moveTo>
                  <a:cubicBezTo>
                    <a:pt x="279" y="1"/>
                    <a:pt x="0" y="225"/>
                    <a:pt x="0" y="566"/>
                  </a:cubicBezTo>
                  <a:cubicBezTo>
                    <a:pt x="0" y="880"/>
                    <a:pt x="254" y="1134"/>
                    <a:pt x="565" y="1134"/>
                  </a:cubicBezTo>
                  <a:cubicBezTo>
                    <a:pt x="1069" y="1134"/>
                    <a:pt x="1323" y="524"/>
                    <a:pt x="966" y="168"/>
                  </a:cubicBezTo>
                  <a:cubicBezTo>
                    <a:pt x="851" y="52"/>
                    <a:pt x="709" y="1"/>
                    <a:pt x="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33" name="Google Shape;4633;p36"/>
            <p:cNvSpPr/>
            <p:nvPr/>
          </p:nvSpPr>
          <p:spPr>
            <a:xfrm>
              <a:off x="2903525" y="4008200"/>
              <a:ext cx="28350" cy="28325"/>
            </a:xfrm>
            <a:custGeom>
              <a:avLst/>
              <a:gdLst/>
              <a:ahLst/>
              <a:cxnLst/>
              <a:rect l="l" t="t" r="r" b="b"/>
              <a:pathLst>
                <a:path w="1134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cubicBezTo>
                    <a:pt x="880" y="1133"/>
                    <a:pt x="1133" y="879"/>
                    <a:pt x="1133" y="568"/>
                  </a:cubicBez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634" name="Google Shape;4634;p36"/>
          <p:cNvSpPr/>
          <p:nvPr/>
        </p:nvSpPr>
        <p:spPr>
          <a:xfrm>
            <a:off x="5465186" y="3745122"/>
            <a:ext cx="231303" cy="176161"/>
          </a:xfrm>
          <a:custGeom>
            <a:avLst/>
            <a:gdLst/>
            <a:ahLst/>
            <a:cxnLst/>
            <a:rect l="l" t="t" r="r" b="b"/>
            <a:pathLst>
              <a:path w="19325" h="14718" extrusionOk="0">
                <a:moveTo>
                  <a:pt x="14192" y="1133"/>
                </a:moveTo>
                <a:cubicBezTo>
                  <a:pt x="14974" y="1133"/>
                  <a:pt x="15520" y="1906"/>
                  <a:pt x="15261" y="2643"/>
                </a:cubicBezTo>
                <a:cubicBezTo>
                  <a:pt x="15131" y="3008"/>
                  <a:pt x="15403" y="3395"/>
                  <a:pt x="15792" y="3398"/>
                </a:cubicBezTo>
                <a:lnTo>
                  <a:pt x="17628" y="3398"/>
                </a:lnTo>
                <a:cubicBezTo>
                  <a:pt x="17939" y="3398"/>
                  <a:pt x="18193" y="3648"/>
                  <a:pt x="18193" y="3962"/>
                </a:cubicBezTo>
                <a:lnTo>
                  <a:pt x="18193" y="10756"/>
                </a:lnTo>
                <a:cubicBezTo>
                  <a:pt x="18193" y="11070"/>
                  <a:pt x="17939" y="11324"/>
                  <a:pt x="17628" y="11324"/>
                </a:cubicBezTo>
                <a:lnTo>
                  <a:pt x="10230" y="11324"/>
                </a:lnTo>
                <a:lnTo>
                  <a:pt x="10230" y="9624"/>
                </a:lnTo>
                <a:cubicBezTo>
                  <a:pt x="11480" y="9624"/>
                  <a:pt x="12492" y="8609"/>
                  <a:pt x="12492" y="7359"/>
                </a:cubicBezTo>
                <a:cubicBezTo>
                  <a:pt x="12492" y="6109"/>
                  <a:pt x="11480" y="5095"/>
                  <a:pt x="10230" y="5095"/>
                </a:cubicBezTo>
                <a:lnTo>
                  <a:pt x="10230" y="3398"/>
                </a:lnTo>
                <a:lnTo>
                  <a:pt x="12592" y="3398"/>
                </a:lnTo>
                <a:cubicBezTo>
                  <a:pt x="12981" y="3395"/>
                  <a:pt x="13253" y="3008"/>
                  <a:pt x="13123" y="2643"/>
                </a:cubicBezTo>
                <a:cubicBezTo>
                  <a:pt x="12863" y="1906"/>
                  <a:pt x="13410" y="1133"/>
                  <a:pt x="14192" y="1133"/>
                </a:cubicBezTo>
                <a:close/>
                <a:moveTo>
                  <a:pt x="9098" y="3398"/>
                </a:moveTo>
                <a:lnTo>
                  <a:pt x="9098" y="5759"/>
                </a:lnTo>
                <a:cubicBezTo>
                  <a:pt x="9098" y="6082"/>
                  <a:pt x="9363" y="6323"/>
                  <a:pt x="9663" y="6323"/>
                </a:cubicBezTo>
                <a:cubicBezTo>
                  <a:pt x="9726" y="6323"/>
                  <a:pt x="9790" y="6313"/>
                  <a:pt x="9853" y="6290"/>
                </a:cubicBezTo>
                <a:cubicBezTo>
                  <a:pt x="9979" y="6247"/>
                  <a:pt x="10105" y="6226"/>
                  <a:pt x="10229" y="6226"/>
                </a:cubicBezTo>
                <a:cubicBezTo>
                  <a:pt x="10828" y="6226"/>
                  <a:pt x="11357" y="6708"/>
                  <a:pt x="11360" y="7353"/>
                </a:cubicBezTo>
                <a:cubicBezTo>
                  <a:pt x="11362" y="8003"/>
                  <a:pt x="10832" y="8493"/>
                  <a:pt x="10229" y="8493"/>
                </a:cubicBezTo>
                <a:cubicBezTo>
                  <a:pt x="10108" y="8493"/>
                  <a:pt x="9985" y="8473"/>
                  <a:pt x="9862" y="8431"/>
                </a:cubicBezTo>
                <a:cubicBezTo>
                  <a:pt x="9829" y="8419"/>
                  <a:pt x="9796" y="8410"/>
                  <a:pt x="9759" y="8404"/>
                </a:cubicBezTo>
                <a:cubicBezTo>
                  <a:pt x="9726" y="8398"/>
                  <a:pt x="9692" y="8395"/>
                  <a:pt x="9659" y="8395"/>
                </a:cubicBezTo>
                <a:cubicBezTo>
                  <a:pt x="9350" y="8395"/>
                  <a:pt x="9090" y="8653"/>
                  <a:pt x="9098" y="8975"/>
                </a:cubicBezTo>
                <a:lnTo>
                  <a:pt x="9098" y="11324"/>
                </a:lnTo>
                <a:lnTo>
                  <a:pt x="6737" y="11324"/>
                </a:lnTo>
                <a:cubicBezTo>
                  <a:pt x="6344" y="11324"/>
                  <a:pt x="6073" y="11710"/>
                  <a:pt x="6202" y="12079"/>
                </a:cubicBezTo>
                <a:cubicBezTo>
                  <a:pt x="6462" y="12813"/>
                  <a:pt x="5916" y="13585"/>
                  <a:pt x="5134" y="13585"/>
                </a:cubicBezTo>
                <a:cubicBezTo>
                  <a:pt x="4352" y="13585"/>
                  <a:pt x="3805" y="12813"/>
                  <a:pt x="4065" y="12079"/>
                </a:cubicBezTo>
                <a:cubicBezTo>
                  <a:pt x="4195" y="11710"/>
                  <a:pt x="3923" y="11324"/>
                  <a:pt x="3533" y="11324"/>
                </a:cubicBezTo>
                <a:lnTo>
                  <a:pt x="1700" y="11324"/>
                </a:lnTo>
                <a:cubicBezTo>
                  <a:pt x="1386" y="11324"/>
                  <a:pt x="1133" y="11070"/>
                  <a:pt x="1133" y="10756"/>
                </a:cubicBezTo>
                <a:lnTo>
                  <a:pt x="1133" y="3962"/>
                </a:lnTo>
                <a:cubicBezTo>
                  <a:pt x="1133" y="3648"/>
                  <a:pt x="1386" y="3398"/>
                  <a:pt x="1700" y="3398"/>
                </a:cubicBezTo>
                <a:lnTo>
                  <a:pt x="2941" y="3398"/>
                </a:lnTo>
                <a:cubicBezTo>
                  <a:pt x="2570" y="4829"/>
                  <a:pt x="3654" y="6227"/>
                  <a:pt x="5134" y="6227"/>
                </a:cubicBezTo>
                <a:cubicBezTo>
                  <a:pt x="6613" y="6227"/>
                  <a:pt x="7697" y="4829"/>
                  <a:pt x="7326" y="3398"/>
                </a:cubicBezTo>
                <a:close/>
                <a:moveTo>
                  <a:pt x="14192" y="1"/>
                </a:moveTo>
                <a:cubicBezTo>
                  <a:pt x="12942" y="1"/>
                  <a:pt x="11927" y="1012"/>
                  <a:pt x="11927" y="2266"/>
                </a:cubicBezTo>
                <a:lnTo>
                  <a:pt x="6399" y="2266"/>
                </a:lnTo>
                <a:cubicBezTo>
                  <a:pt x="5910" y="2266"/>
                  <a:pt x="5650" y="2842"/>
                  <a:pt x="5979" y="3208"/>
                </a:cubicBezTo>
                <a:cubicBezTo>
                  <a:pt x="6631" y="3938"/>
                  <a:pt x="6112" y="5095"/>
                  <a:pt x="5134" y="5095"/>
                </a:cubicBezTo>
                <a:cubicBezTo>
                  <a:pt x="4155" y="5095"/>
                  <a:pt x="3636" y="3938"/>
                  <a:pt x="4291" y="3208"/>
                </a:cubicBezTo>
                <a:cubicBezTo>
                  <a:pt x="4617" y="2842"/>
                  <a:pt x="4358" y="2266"/>
                  <a:pt x="3868" y="2266"/>
                </a:cubicBezTo>
                <a:lnTo>
                  <a:pt x="1700" y="2266"/>
                </a:lnTo>
                <a:cubicBezTo>
                  <a:pt x="761" y="2266"/>
                  <a:pt x="1" y="3023"/>
                  <a:pt x="1" y="3962"/>
                </a:cubicBezTo>
                <a:lnTo>
                  <a:pt x="1" y="10756"/>
                </a:lnTo>
                <a:cubicBezTo>
                  <a:pt x="1" y="11695"/>
                  <a:pt x="761" y="12453"/>
                  <a:pt x="1700" y="12456"/>
                </a:cubicBezTo>
                <a:lnTo>
                  <a:pt x="2869" y="12456"/>
                </a:lnTo>
                <a:cubicBezTo>
                  <a:pt x="2869" y="13706"/>
                  <a:pt x="3884" y="14718"/>
                  <a:pt x="5134" y="14718"/>
                </a:cubicBezTo>
                <a:cubicBezTo>
                  <a:pt x="6384" y="14718"/>
                  <a:pt x="7398" y="13706"/>
                  <a:pt x="7398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3962"/>
                </a:lnTo>
                <a:cubicBezTo>
                  <a:pt x="19325" y="3023"/>
                  <a:pt x="18564" y="2266"/>
                  <a:pt x="17628" y="2266"/>
                </a:cubicBezTo>
                <a:lnTo>
                  <a:pt x="16457" y="2266"/>
                </a:lnTo>
                <a:cubicBezTo>
                  <a:pt x="16457" y="1012"/>
                  <a:pt x="15442" y="1"/>
                  <a:pt x="1419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4635" name="Google Shape;4635;p36"/>
          <p:cNvSpPr/>
          <p:nvPr/>
        </p:nvSpPr>
        <p:spPr>
          <a:xfrm>
            <a:off x="5755392" y="3717544"/>
            <a:ext cx="213421" cy="231315"/>
          </a:xfrm>
          <a:custGeom>
            <a:avLst/>
            <a:gdLst/>
            <a:ahLst/>
            <a:cxnLst/>
            <a:rect l="l" t="t" r="r" b="b"/>
            <a:pathLst>
              <a:path w="17831" h="19326" extrusionOk="0">
                <a:moveTo>
                  <a:pt x="7090" y="1417"/>
                </a:moveTo>
                <a:lnTo>
                  <a:pt x="7090" y="1417"/>
                </a:lnTo>
                <a:cubicBezTo>
                  <a:pt x="7570" y="1746"/>
                  <a:pt x="8228" y="2317"/>
                  <a:pt x="8533" y="3111"/>
                </a:cubicBezTo>
                <a:cubicBezTo>
                  <a:pt x="8835" y="3905"/>
                  <a:pt x="8727" y="4766"/>
                  <a:pt x="8591" y="5337"/>
                </a:cubicBezTo>
                <a:cubicBezTo>
                  <a:pt x="8111" y="5004"/>
                  <a:pt x="7452" y="4437"/>
                  <a:pt x="7148" y="3643"/>
                </a:cubicBezTo>
                <a:cubicBezTo>
                  <a:pt x="6843" y="2848"/>
                  <a:pt x="6954" y="1985"/>
                  <a:pt x="7090" y="1417"/>
                </a:cubicBezTo>
                <a:close/>
                <a:moveTo>
                  <a:pt x="12577" y="5533"/>
                </a:moveTo>
                <a:cubicBezTo>
                  <a:pt x="12772" y="5533"/>
                  <a:pt x="12967" y="5549"/>
                  <a:pt x="13162" y="5581"/>
                </a:cubicBezTo>
                <a:cubicBezTo>
                  <a:pt x="15215" y="5913"/>
                  <a:pt x="16623" y="7906"/>
                  <a:pt x="16299" y="10023"/>
                </a:cubicBezTo>
                <a:cubicBezTo>
                  <a:pt x="15711" y="13866"/>
                  <a:pt x="14596" y="16484"/>
                  <a:pt x="13078" y="17592"/>
                </a:cubicBezTo>
                <a:cubicBezTo>
                  <a:pt x="12526" y="17996"/>
                  <a:pt x="11929" y="18194"/>
                  <a:pt x="11264" y="18194"/>
                </a:cubicBezTo>
                <a:cubicBezTo>
                  <a:pt x="11073" y="18194"/>
                  <a:pt x="10877" y="18177"/>
                  <a:pt x="10674" y="18145"/>
                </a:cubicBezTo>
                <a:cubicBezTo>
                  <a:pt x="10119" y="18054"/>
                  <a:pt x="9681" y="17828"/>
                  <a:pt x="9334" y="17454"/>
                </a:cubicBezTo>
                <a:cubicBezTo>
                  <a:pt x="9222" y="17333"/>
                  <a:pt x="9070" y="17272"/>
                  <a:pt x="8918" y="17272"/>
                </a:cubicBezTo>
                <a:cubicBezTo>
                  <a:pt x="8767" y="17272"/>
                  <a:pt x="8615" y="17333"/>
                  <a:pt x="8503" y="17454"/>
                </a:cubicBezTo>
                <a:cubicBezTo>
                  <a:pt x="8156" y="17831"/>
                  <a:pt x="7715" y="18057"/>
                  <a:pt x="7160" y="18145"/>
                </a:cubicBezTo>
                <a:cubicBezTo>
                  <a:pt x="6958" y="18177"/>
                  <a:pt x="6762" y="18194"/>
                  <a:pt x="6571" y="18194"/>
                </a:cubicBezTo>
                <a:cubicBezTo>
                  <a:pt x="5907" y="18194"/>
                  <a:pt x="5310" y="17996"/>
                  <a:pt x="4756" y="17592"/>
                </a:cubicBezTo>
                <a:cubicBezTo>
                  <a:pt x="3237" y="16484"/>
                  <a:pt x="2126" y="13869"/>
                  <a:pt x="1537" y="10023"/>
                </a:cubicBezTo>
                <a:cubicBezTo>
                  <a:pt x="1214" y="7906"/>
                  <a:pt x="2621" y="5913"/>
                  <a:pt x="4675" y="5581"/>
                </a:cubicBezTo>
                <a:cubicBezTo>
                  <a:pt x="4869" y="5549"/>
                  <a:pt x="5065" y="5533"/>
                  <a:pt x="5260" y="5533"/>
                </a:cubicBezTo>
                <a:cubicBezTo>
                  <a:pt x="6062" y="5533"/>
                  <a:pt x="6848" y="5799"/>
                  <a:pt x="7492" y="6300"/>
                </a:cubicBezTo>
                <a:cubicBezTo>
                  <a:pt x="7913" y="6620"/>
                  <a:pt x="8416" y="6780"/>
                  <a:pt x="8918" y="6780"/>
                </a:cubicBezTo>
                <a:cubicBezTo>
                  <a:pt x="9421" y="6780"/>
                  <a:pt x="9924" y="6620"/>
                  <a:pt x="10345" y="6300"/>
                </a:cubicBezTo>
                <a:cubicBezTo>
                  <a:pt x="10989" y="5799"/>
                  <a:pt x="11775" y="5533"/>
                  <a:pt x="12577" y="5533"/>
                </a:cubicBezTo>
                <a:close/>
                <a:moveTo>
                  <a:pt x="6762" y="0"/>
                </a:moveTo>
                <a:cubicBezTo>
                  <a:pt x="6543" y="0"/>
                  <a:pt x="6335" y="128"/>
                  <a:pt x="6242" y="345"/>
                </a:cubicBezTo>
                <a:cubicBezTo>
                  <a:pt x="6208" y="424"/>
                  <a:pt x="5420" y="2302"/>
                  <a:pt x="6091" y="4047"/>
                </a:cubicBezTo>
                <a:cubicBezTo>
                  <a:pt x="6154" y="4207"/>
                  <a:pt x="6227" y="4364"/>
                  <a:pt x="6308" y="4518"/>
                </a:cubicBezTo>
                <a:cubicBezTo>
                  <a:pt x="5965" y="4440"/>
                  <a:pt x="5614" y="4401"/>
                  <a:pt x="5262" y="4401"/>
                </a:cubicBezTo>
                <a:cubicBezTo>
                  <a:pt x="5004" y="4401"/>
                  <a:pt x="4746" y="4422"/>
                  <a:pt x="4490" y="4464"/>
                </a:cubicBezTo>
                <a:cubicBezTo>
                  <a:pt x="1827" y="4893"/>
                  <a:pt x="0" y="7462"/>
                  <a:pt x="417" y="10192"/>
                </a:cubicBezTo>
                <a:cubicBezTo>
                  <a:pt x="713" y="12139"/>
                  <a:pt x="1148" y="13812"/>
                  <a:pt x="1706" y="15162"/>
                </a:cubicBezTo>
                <a:cubicBezTo>
                  <a:pt x="2341" y="16693"/>
                  <a:pt x="3141" y="17819"/>
                  <a:pt x="4086" y="18507"/>
                </a:cubicBezTo>
                <a:cubicBezTo>
                  <a:pt x="4833" y="19051"/>
                  <a:pt x="5666" y="19325"/>
                  <a:pt x="6571" y="19325"/>
                </a:cubicBezTo>
                <a:cubicBezTo>
                  <a:pt x="6821" y="19325"/>
                  <a:pt x="7077" y="19304"/>
                  <a:pt x="7338" y="19262"/>
                </a:cubicBezTo>
                <a:cubicBezTo>
                  <a:pt x="7942" y="19163"/>
                  <a:pt x="8470" y="18942"/>
                  <a:pt x="8914" y="18601"/>
                </a:cubicBezTo>
                <a:cubicBezTo>
                  <a:pt x="9361" y="18942"/>
                  <a:pt x="9889" y="19163"/>
                  <a:pt x="10493" y="19262"/>
                </a:cubicBezTo>
                <a:cubicBezTo>
                  <a:pt x="10747" y="19301"/>
                  <a:pt x="11000" y="19323"/>
                  <a:pt x="11260" y="19326"/>
                </a:cubicBezTo>
                <a:cubicBezTo>
                  <a:pt x="12163" y="19326"/>
                  <a:pt x="12996" y="19051"/>
                  <a:pt x="13742" y="18504"/>
                </a:cubicBezTo>
                <a:cubicBezTo>
                  <a:pt x="14687" y="17816"/>
                  <a:pt x="15490" y="16693"/>
                  <a:pt x="16124" y="15162"/>
                </a:cubicBezTo>
                <a:cubicBezTo>
                  <a:pt x="16686" y="13812"/>
                  <a:pt x="17121" y="12139"/>
                  <a:pt x="17417" y="10195"/>
                </a:cubicBezTo>
                <a:cubicBezTo>
                  <a:pt x="17830" y="7465"/>
                  <a:pt x="16007" y="4893"/>
                  <a:pt x="13343" y="4464"/>
                </a:cubicBezTo>
                <a:cubicBezTo>
                  <a:pt x="13086" y="4421"/>
                  <a:pt x="12827" y="4400"/>
                  <a:pt x="12570" y="4400"/>
                </a:cubicBezTo>
                <a:cubicBezTo>
                  <a:pt x="11637" y="4400"/>
                  <a:pt x="10720" y="4675"/>
                  <a:pt x="9934" y="5201"/>
                </a:cubicBezTo>
                <a:cubicBezTo>
                  <a:pt x="10233" y="4524"/>
                  <a:pt x="10710" y="3917"/>
                  <a:pt x="11360" y="3380"/>
                </a:cubicBezTo>
                <a:cubicBezTo>
                  <a:pt x="11807" y="3005"/>
                  <a:pt x="12305" y="2698"/>
                  <a:pt x="12842" y="2465"/>
                </a:cubicBezTo>
                <a:cubicBezTo>
                  <a:pt x="13132" y="2350"/>
                  <a:pt x="13277" y="2024"/>
                  <a:pt x="13165" y="1731"/>
                </a:cubicBezTo>
                <a:cubicBezTo>
                  <a:pt x="13080" y="1507"/>
                  <a:pt x="12866" y="1369"/>
                  <a:pt x="12640" y="1369"/>
                </a:cubicBezTo>
                <a:cubicBezTo>
                  <a:pt x="12572" y="1369"/>
                  <a:pt x="12502" y="1382"/>
                  <a:pt x="12435" y="1408"/>
                </a:cubicBezTo>
                <a:cubicBezTo>
                  <a:pt x="12398" y="1420"/>
                  <a:pt x="11565" y="1746"/>
                  <a:pt x="10668" y="2480"/>
                </a:cubicBezTo>
                <a:cubicBezTo>
                  <a:pt x="10345" y="2743"/>
                  <a:pt x="10046" y="3039"/>
                  <a:pt x="9777" y="3356"/>
                </a:cubicBezTo>
                <a:cubicBezTo>
                  <a:pt x="9732" y="3135"/>
                  <a:pt x="9669" y="2915"/>
                  <a:pt x="9590" y="2704"/>
                </a:cubicBezTo>
                <a:cubicBezTo>
                  <a:pt x="8920" y="958"/>
                  <a:pt x="7078" y="89"/>
                  <a:pt x="7000" y="52"/>
                </a:cubicBezTo>
                <a:cubicBezTo>
                  <a:pt x="6922" y="17"/>
                  <a:pt x="6842" y="0"/>
                  <a:pt x="676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636" name="Google Shape;4636;p36"/>
          <p:cNvGrpSpPr/>
          <p:nvPr/>
        </p:nvGrpSpPr>
        <p:grpSpPr>
          <a:xfrm>
            <a:off x="6037571" y="3718374"/>
            <a:ext cx="225091" cy="229567"/>
            <a:chOff x="4467450" y="3808475"/>
            <a:chExt cx="470150" cy="479500"/>
          </a:xfrm>
        </p:grpSpPr>
        <p:sp>
          <p:nvSpPr>
            <p:cNvPr id="4637" name="Google Shape;4637;p36"/>
            <p:cNvSpPr/>
            <p:nvPr/>
          </p:nvSpPr>
          <p:spPr>
            <a:xfrm>
              <a:off x="4729325" y="3808475"/>
              <a:ext cx="56625" cy="138200"/>
            </a:xfrm>
            <a:custGeom>
              <a:avLst/>
              <a:gdLst/>
              <a:ahLst/>
              <a:cxnLst/>
              <a:rect l="l" t="t" r="r" b="b"/>
              <a:pathLst>
                <a:path w="2265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0" y="2965"/>
                    <a:pt x="0" y="3820"/>
                  </a:cubicBezTo>
                  <a:cubicBezTo>
                    <a:pt x="0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7" y="5528"/>
                  </a:cubicBezTo>
                  <a:cubicBezTo>
                    <a:pt x="1302" y="5528"/>
                    <a:pt x="1457" y="5465"/>
                    <a:pt x="1567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3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38" name="Google Shape;4638;p36"/>
            <p:cNvSpPr/>
            <p:nvPr/>
          </p:nvSpPr>
          <p:spPr>
            <a:xfrm>
              <a:off x="4644400" y="3808475"/>
              <a:ext cx="56650" cy="138200"/>
            </a:xfrm>
            <a:custGeom>
              <a:avLst/>
              <a:gdLst/>
              <a:ahLst/>
              <a:cxnLst/>
              <a:rect l="l" t="t" r="r" b="b"/>
              <a:pathLst>
                <a:path w="2266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0" y="2965"/>
                    <a:pt x="0" y="3820"/>
                  </a:cubicBezTo>
                  <a:cubicBezTo>
                    <a:pt x="0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7" y="5528"/>
                  </a:cubicBezTo>
                  <a:cubicBezTo>
                    <a:pt x="1302" y="5528"/>
                    <a:pt x="1457" y="5465"/>
                    <a:pt x="1568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4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39" name="Google Shape;4639;p36"/>
            <p:cNvSpPr/>
            <p:nvPr/>
          </p:nvSpPr>
          <p:spPr>
            <a:xfrm>
              <a:off x="4559475" y="3808475"/>
              <a:ext cx="56650" cy="138200"/>
            </a:xfrm>
            <a:custGeom>
              <a:avLst/>
              <a:gdLst/>
              <a:ahLst/>
              <a:cxnLst/>
              <a:rect l="l" t="t" r="r" b="b"/>
              <a:pathLst>
                <a:path w="2266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1" y="2965"/>
                    <a:pt x="1" y="3820"/>
                  </a:cubicBezTo>
                  <a:cubicBezTo>
                    <a:pt x="1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8" y="5528"/>
                  </a:cubicBezTo>
                  <a:cubicBezTo>
                    <a:pt x="1303" y="5528"/>
                    <a:pt x="1457" y="5465"/>
                    <a:pt x="1568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4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40" name="Google Shape;4640;p36"/>
            <p:cNvSpPr/>
            <p:nvPr/>
          </p:nvSpPr>
          <p:spPr>
            <a:xfrm>
              <a:off x="4467450" y="3975675"/>
              <a:ext cx="470150" cy="312300"/>
            </a:xfrm>
            <a:custGeom>
              <a:avLst/>
              <a:gdLst/>
              <a:ahLst/>
              <a:cxnLst/>
              <a:rect l="l" t="t" r="r" b="b"/>
              <a:pathLst>
                <a:path w="18806" h="12492" extrusionOk="0">
                  <a:moveTo>
                    <a:pt x="16340" y="2263"/>
                  </a:moveTo>
                  <a:cubicBezTo>
                    <a:pt x="16709" y="2263"/>
                    <a:pt x="17020" y="2371"/>
                    <a:pt x="17233" y="2582"/>
                  </a:cubicBezTo>
                  <a:cubicBezTo>
                    <a:pt x="17622" y="2974"/>
                    <a:pt x="17571" y="3581"/>
                    <a:pt x="17505" y="3907"/>
                  </a:cubicBezTo>
                  <a:cubicBezTo>
                    <a:pt x="17375" y="4553"/>
                    <a:pt x="16994" y="5221"/>
                    <a:pt x="16430" y="5785"/>
                  </a:cubicBezTo>
                  <a:cubicBezTo>
                    <a:pt x="15793" y="6426"/>
                    <a:pt x="15014" y="6824"/>
                    <a:pt x="14337" y="6897"/>
                  </a:cubicBezTo>
                  <a:cubicBezTo>
                    <a:pt x="15056" y="5562"/>
                    <a:pt x="15539" y="4007"/>
                    <a:pt x="15744" y="2346"/>
                  </a:cubicBezTo>
                  <a:cubicBezTo>
                    <a:pt x="15954" y="2291"/>
                    <a:pt x="16154" y="2263"/>
                    <a:pt x="16340" y="2263"/>
                  </a:cubicBezTo>
                  <a:close/>
                  <a:moveTo>
                    <a:pt x="14709" y="1132"/>
                  </a:moveTo>
                  <a:cubicBezTo>
                    <a:pt x="14618" y="3340"/>
                    <a:pt x="13999" y="5390"/>
                    <a:pt x="12978" y="6987"/>
                  </a:cubicBezTo>
                  <a:cubicBezTo>
                    <a:pt x="12948" y="7023"/>
                    <a:pt x="12921" y="7066"/>
                    <a:pt x="12900" y="7108"/>
                  </a:cubicBezTo>
                  <a:cubicBezTo>
                    <a:pt x="12390" y="7881"/>
                    <a:pt x="11786" y="8542"/>
                    <a:pt x="11103" y="9059"/>
                  </a:cubicBezTo>
                  <a:lnTo>
                    <a:pt x="4750" y="9059"/>
                  </a:lnTo>
                  <a:cubicBezTo>
                    <a:pt x="2634" y="7461"/>
                    <a:pt x="1281" y="4478"/>
                    <a:pt x="1145" y="1132"/>
                  </a:cubicBezTo>
                  <a:close/>
                  <a:moveTo>
                    <a:pt x="13247" y="10191"/>
                  </a:moveTo>
                  <a:lnTo>
                    <a:pt x="12827" y="11048"/>
                  </a:lnTo>
                  <a:cubicBezTo>
                    <a:pt x="12731" y="11239"/>
                    <a:pt x="12538" y="11359"/>
                    <a:pt x="12326" y="11359"/>
                  </a:cubicBezTo>
                  <a:lnTo>
                    <a:pt x="3531" y="11359"/>
                  </a:lnTo>
                  <a:cubicBezTo>
                    <a:pt x="3316" y="11359"/>
                    <a:pt x="3120" y="11239"/>
                    <a:pt x="3026" y="11048"/>
                  </a:cubicBezTo>
                  <a:lnTo>
                    <a:pt x="2607" y="10191"/>
                  </a:lnTo>
                  <a:close/>
                  <a:moveTo>
                    <a:pt x="569" y="0"/>
                  </a:moveTo>
                  <a:cubicBezTo>
                    <a:pt x="255" y="0"/>
                    <a:pt x="1" y="254"/>
                    <a:pt x="1" y="565"/>
                  </a:cubicBezTo>
                  <a:cubicBezTo>
                    <a:pt x="1" y="3931"/>
                    <a:pt x="1145" y="7045"/>
                    <a:pt x="3060" y="9059"/>
                  </a:cubicBezTo>
                  <a:lnTo>
                    <a:pt x="569" y="9059"/>
                  </a:lnTo>
                  <a:cubicBezTo>
                    <a:pt x="255" y="9059"/>
                    <a:pt x="1" y="9312"/>
                    <a:pt x="1" y="9623"/>
                  </a:cubicBezTo>
                  <a:cubicBezTo>
                    <a:pt x="1" y="9937"/>
                    <a:pt x="255" y="10191"/>
                    <a:pt x="569" y="10191"/>
                  </a:cubicBezTo>
                  <a:lnTo>
                    <a:pt x="1348" y="10191"/>
                  </a:lnTo>
                  <a:lnTo>
                    <a:pt x="2012" y="11550"/>
                  </a:lnTo>
                  <a:lnTo>
                    <a:pt x="2012" y="11556"/>
                  </a:lnTo>
                  <a:cubicBezTo>
                    <a:pt x="2298" y="12127"/>
                    <a:pt x="2883" y="12492"/>
                    <a:pt x="3523" y="12492"/>
                  </a:cubicBezTo>
                  <a:cubicBezTo>
                    <a:pt x="3525" y="12492"/>
                    <a:pt x="3528" y="12492"/>
                    <a:pt x="3531" y="12492"/>
                  </a:cubicBezTo>
                  <a:lnTo>
                    <a:pt x="12326" y="12492"/>
                  </a:lnTo>
                  <a:cubicBezTo>
                    <a:pt x="12329" y="12492"/>
                    <a:pt x="12332" y="12492"/>
                    <a:pt x="12334" y="12492"/>
                  </a:cubicBezTo>
                  <a:cubicBezTo>
                    <a:pt x="12974" y="12492"/>
                    <a:pt x="13559" y="12127"/>
                    <a:pt x="13845" y="11553"/>
                  </a:cubicBezTo>
                  <a:lnTo>
                    <a:pt x="13845" y="11550"/>
                  </a:lnTo>
                  <a:lnTo>
                    <a:pt x="14509" y="10191"/>
                  </a:lnTo>
                  <a:lnTo>
                    <a:pt x="15288" y="10191"/>
                  </a:lnTo>
                  <a:cubicBezTo>
                    <a:pt x="15602" y="10191"/>
                    <a:pt x="15856" y="9937"/>
                    <a:pt x="15856" y="9623"/>
                  </a:cubicBezTo>
                  <a:cubicBezTo>
                    <a:pt x="15856" y="9309"/>
                    <a:pt x="15602" y="9059"/>
                    <a:pt x="15288" y="9059"/>
                  </a:cubicBezTo>
                  <a:lnTo>
                    <a:pt x="12797" y="9059"/>
                  </a:lnTo>
                  <a:cubicBezTo>
                    <a:pt x="13111" y="8726"/>
                    <a:pt x="13401" y="8373"/>
                    <a:pt x="13664" y="8002"/>
                  </a:cubicBezTo>
                  <a:cubicBezTo>
                    <a:pt x="13812" y="8026"/>
                    <a:pt x="13963" y="8038"/>
                    <a:pt x="14114" y="8038"/>
                  </a:cubicBezTo>
                  <a:cubicBezTo>
                    <a:pt x="15143" y="8038"/>
                    <a:pt x="16303" y="7516"/>
                    <a:pt x="17233" y="6589"/>
                  </a:cubicBezTo>
                  <a:cubicBezTo>
                    <a:pt x="17951" y="5867"/>
                    <a:pt x="18444" y="4994"/>
                    <a:pt x="18619" y="4131"/>
                  </a:cubicBezTo>
                  <a:cubicBezTo>
                    <a:pt x="18806" y="3183"/>
                    <a:pt x="18601" y="2349"/>
                    <a:pt x="18033" y="1785"/>
                  </a:cubicBezTo>
                  <a:cubicBezTo>
                    <a:pt x="17604" y="1353"/>
                    <a:pt x="17013" y="1132"/>
                    <a:pt x="16345" y="1132"/>
                  </a:cubicBezTo>
                  <a:cubicBezTo>
                    <a:pt x="16181" y="1132"/>
                    <a:pt x="16013" y="1145"/>
                    <a:pt x="15841" y="1172"/>
                  </a:cubicBezTo>
                  <a:cubicBezTo>
                    <a:pt x="15850" y="972"/>
                    <a:pt x="15853" y="770"/>
                    <a:pt x="15853" y="565"/>
                  </a:cubicBezTo>
                  <a:cubicBezTo>
                    <a:pt x="15853" y="254"/>
                    <a:pt x="15599" y="0"/>
                    <a:pt x="15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41" name="Google Shape;4641;p36"/>
          <p:cNvGrpSpPr/>
          <p:nvPr/>
        </p:nvGrpSpPr>
        <p:grpSpPr>
          <a:xfrm>
            <a:off x="6323393" y="3717506"/>
            <a:ext cx="231315" cy="231303"/>
            <a:chOff x="5053900" y="3804850"/>
            <a:chExt cx="483150" cy="483125"/>
          </a:xfrm>
        </p:grpSpPr>
        <p:sp>
          <p:nvSpPr>
            <p:cNvPr id="4642" name="Google Shape;4642;p36"/>
            <p:cNvSpPr/>
            <p:nvPr/>
          </p:nvSpPr>
          <p:spPr>
            <a:xfrm>
              <a:off x="5053900" y="3804850"/>
              <a:ext cx="483150" cy="483125"/>
            </a:xfrm>
            <a:custGeom>
              <a:avLst/>
              <a:gdLst/>
              <a:ahLst/>
              <a:cxnLst/>
              <a:rect l="l" t="t" r="r" b="b"/>
              <a:pathLst>
                <a:path w="19326" h="19325" extrusionOk="0">
                  <a:moveTo>
                    <a:pt x="9663" y="1132"/>
                  </a:moveTo>
                  <a:cubicBezTo>
                    <a:pt x="14367" y="1132"/>
                    <a:pt x="18193" y="4958"/>
                    <a:pt x="18193" y="9662"/>
                  </a:cubicBezTo>
                  <a:cubicBezTo>
                    <a:pt x="18193" y="14367"/>
                    <a:pt x="14367" y="18192"/>
                    <a:pt x="9663" y="18192"/>
                  </a:cubicBezTo>
                  <a:cubicBezTo>
                    <a:pt x="4959" y="18192"/>
                    <a:pt x="1133" y="14367"/>
                    <a:pt x="1133" y="9662"/>
                  </a:cubicBezTo>
                  <a:cubicBezTo>
                    <a:pt x="1133" y="4958"/>
                    <a:pt x="4959" y="1132"/>
                    <a:pt x="9663" y="1132"/>
                  </a:cubicBezTo>
                  <a:close/>
                  <a:moveTo>
                    <a:pt x="9663" y="0"/>
                  </a:moveTo>
                  <a:cubicBezTo>
                    <a:pt x="7094" y="0"/>
                    <a:pt x="4669" y="1009"/>
                    <a:pt x="2839" y="2838"/>
                  </a:cubicBezTo>
                  <a:cubicBezTo>
                    <a:pt x="1009" y="4668"/>
                    <a:pt x="1" y="7093"/>
                    <a:pt x="1" y="9662"/>
                  </a:cubicBezTo>
                  <a:cubicBezTo>
                    <a:pt x="1" y="12232"/>
                    <a:pt x="1009" y="14657"/>
                    <a:pt x="2839" y="16486"/>
                  </a:cubicBezTo>
                  <a:cubicBezTo>
                    <a:pt x="4669" y="18316"/>
                    <a:pt x="7094" y="19325"/>
                    <a:pt x="9663" y="19325"/>
                  </a:cubicBezTo>
                  <a:cubicBezTo>
                    <a:pt x="12233" y="19325"/>
                    <a:pt x="14657" y="18316"/>
                    <a:pt x="16487" y="16486"/>
                  </a:cubicBezTo>
                  <a:cubicBezTo>
                    <a:pt x="18317" y="14657"/>
                    <a:pt x="19325" y="12232"/>
                    <a:pt x="19325" y="9662"/>
                  </a:cubicBezTo>
                  <a:cubicBezTo>
                    <a:pt x="19325" y="7093"/>
                    <a:pt x="18317" y="4668"/>
                    <a:pt x="16487" y="2838"/>
                  </a:cubicBezTo>
                  <a:cubicBezTo>
                    <a:pt x="14657" y="1009"/>
                    <a:pt x="12233" y="0"/>
                    <a:pt x="9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43" name="Google Shape;4643;p36"/>
            <p:cNvSpPr/>
            <p:nvPr/>
          </p:nvSpPr>
          <p:spPr>
            <a:xfrm>
              <a:off x="516812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44" name="Google Shape;4644;p36"/>
            <p:cNvSpPr/>
            <p:nvPr/>
          </p:nvSpPr>
          <p:spPr>
            <a:xfrm>
              <a:off x="5334575" y="3947350"/>
              <a:ext cx="88325" cy="84950"/>
            </a:xfrm>
            <a:custGeom>
              <a:avLst/>
              <a:gdLst/>
              <a:ahLst/>
              <a:cxnLst/>
              <a:rect l="l" t="t" r="r" b="b"/>
              <a:pathLst>
                <a:path w="3533" h="3398" extrusionOk="0">
                  <a:moveTo>
                    <a:pt x="1829" y="1130"/>
                  </a:moveTo>
                  <a:cubicBezTo>
                    <a:pt x="2121" y="1130"/>
                    <a:pt x="2401" y="1356"/>
                    <a:pt x="2401" y="1698"/>
                  </a:cubicBezTo>
                  <a:cubicBezTo>
                    <a:pt x="2401" y="2012"/>
                    <a:pt x="2147" y="2265"/>
                    <a:pt x="1833" y="2265"/>
                  </a:cubicBezTo>
                  <a:cubicBezTo>
                    <a:pt x="1329" y="2265"/>
                    <a:pt x="1075" y="1656"/>
                    <a:pt x="1431" y="1296"/>
                  </a:cubicBezTo>
                  <a:cubicBezTo>
                    <a:pt x="1547" y="1181"/>
                    <a:pt x="1690" y="1130"/>
                    <a:pt x="1829" y="1130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0" y="1683"/>
                    <a:pt x="145" y="2413"/>
                    <a:pt x="631" y="2900"/>
                  </a:cubicBezTo>
                  <a:cubicBezTo>
                    <a:pt x="956" y="3225"/>
                    <a:pt x="1391" y="3397"/>
                    <a:pt x="1833" y="3397"/>
                  </a:cubicBezTo>
                  <a:cubicBezTo>
                    <a:pt x="2052" y="3397"/>
                    <a:pt x="2272" y="3355"/>
                    <a:pt x="2482" y="3268"/>
                  </a:cubicBezTo>
                  <a:cubicBezTo>
                    <a:pt x="3116" y="3005"/>
                    <a:pt x="3533" y="2386"/>
                    <a:pt x="3533" y="1698"/>
                  </a:cubicBezTo>
                  <a:cubicBezTo>
                    <a:pt x="3530" y="759"/>
                    <a:pt x="2772" y="1"/>
                    <a:pt x="18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45" name="Google Shape;4645;p36"/>
            <p:cNvSpPr/>
            <p:nvPr/>
          </p:nvSpPr>
          <p:spPr>
            <a:xfrm>
              <a:off x="5170150" y="4060600"/>
              <a:ext cx="250650" cy="113225"/>
            </a:xfrm>
            <a:custGeom>
              <a:avLst/>
              <a:gdLst/>
              <a:ahLst/>
              <a:cxnLst/>
              <a:rect l="l" t="t" r="r" b="b"/>
              <a:pathLst>
                <a:path w="10026" h="4529" extrusionOk="0">
                  <a:moveTo>
                    <a:pt x="5006" y="0"/>
                  </a:moveTo>
                  <a:cubicBezTo>
                    <a:pt x="2684" y="0"/>
                    <a:pt x="659" y="1572"/>
                    <a:pt x="79" y="3820"/>
                  </a:cubicBezTo>
                  <a:cubicBezTo>
                    <a:pt x="1" y="4125"/>
                    <a:pt x="182" y="4433"/>
                    <a:pt x="487" y="4511"/>
                  </a:cubicBezTo>
                  <a:cubicBezTo>
                    <a:pt x="533" y="4523"/>
                    <a:pt x="580" y="4528"/>
                    <a:pt x="625" y="4528"/>
                  </a:cubicBezTo>
                  <a:cubicBezTo>
                    <a:pt x="878" y="4528"/>
                    <a:pt x="1109" y="4359"/>
                    <a:pt x="1175" y="4103"/>
                  </a:cubicBezTo>
                  <a:cubicBezTo>
                    <a:pt x="1625" y="2352"/>
                    <a:pt x="3205" y="1126"/>
                    <a:pt x="5013" y="1126"/>
                  </a:cubicBezTo>
                  <a:cubicBezTo>
                    <a:pt x="6822" y="1126"/>
                    <a:pt x="8401" y="2352"/>
                    <a:pt x="8851" y="4103"/>
                  </a:cubicBezTo>
                  <a:cubicBezTo>
                    <a:pt x="8917" y="4359"/>
                    <a:pt x="9148" y="4528"/>
                    <a:pt x="9401" y="4528"/>
                  </a:cubicBezTo>
                  <a:cubicBezTo>
                    <a:pt x="9447" y="4528"/>
                    <a:pt x="9493" y="4523"/>
                    <a:pt x="9539" y="4511"/>
                  </a:cubicBezTo>
                  <a:cubicBezTo>
                    <a:pt x="9844" y="4433"/>
                    <a:pt x="10025" y="4125"/>
                    <a:pt x="9947" y="3820"/>
                  </a:cubicBezTo>
                  <a:cubicBezTo>
                    <a:pt x="9368" y="1572"/>
                    <a:pt x="7342" y="0"/>
                    <a:pt x="5020" y="0"/>
                  </a:cubicBezTo>
                  <a:cubicBezTo>
                    <a:pt x="5018" y="0"/>
                    <a:pt x="5015" y="0"/>
                    <a:pt x="5013" y="0"/>
                  </a:cubicBezTo>
                  <a:cubicBezTo>
                    <a:pt x="5011" y="0"/>
                    <a:pt x="5009" y="0"/>
                    <a:pt x="50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46" name="Google Shape;4646;p36"/>
          <p:cNvGrpSpPr/>
          <p:nvPr/>
        </p:nvGrpSpPr>
        <p:grpSpPr>
          <a:xfrm>
            <a:off x="6604104" y="3717506"/>
            <a:ext cx="231303" cy="231303"/>
            <a:chOff x="5648375" y="3804850"/>
            <a:chExt cx="483125" cy="483125"/>
          </a:xfrm>
        </p:grpSpPr>
        <p:sp>
          <p:nvSpPr>
            <p:cNvPr id="4647" name="Google Shape;4647;p36"/>
            <p:cNvSpPr/>
            <p:nvPr/>
          </p:nvSpPr>
          <p:spPr>
            <a:xfrm>
              <a:off x="5648375" y="38048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2"/>
                  </a:moveTo>
                  <a:cubicBezTo>
                    <a:pt x="14367" y="1132"/>
                    <a:pt x="18192" y="4958"/>
                    <a:pt x="18192" y="9662"/>
                  </a:cubicBezTo>
                  <a:cubicBezTo>
                    <a:pt x="18192" y="14367"/>
                    <a:pt x="14367" y="18192"/>
                    <a:pt x="9662" y="18192"/>
                  </a:cubicBezTo>
                  <a:cubicBezTo>
                    <a:pt x="4958" y="18192"/>
                    <a:pt x="1132" y="14367"/>
                    <a:pt x="1132" y="9662"/>
                  </a:cubicBezTo>
                  <a:cubicBezTo>
                    <a:pt x="1132" y="4958"/>
                    <a:pt x="4958" y="1132"/>
                    <a:pt x="9662" y="1132"/>
                  </a:cubicBezTo>
                  <a:close/>
                  <a:moveTo>
                    <a:pt x="9662" y="0"/>
                  </a:moveTo>
                  <a:cubicBezTo>
                    <a:pt x="7093" y="0"/>
                    <a:pt x="4668" y="1009"/>
                    <a:pt x="2838" y="2838"/>
                  </a:cubicBezTo>
                  <a:cubicBezTo>
                    <a:pt x="1009" y="4668"/>
                    <a:pt x="0" y="7093"/>
                    <a:pt x="0" y="9662"/>
                  </a:cubicBezTo>
                  <a:cubicBezTo>
                    <a:pt x="0" y="12232"/>
                    <a:pt x="1009" y="14657"/>
                    <a:pt x="2838" y="16486"/>
                  </a:cubicBezTo>
                  <a:cubicBezTo>
                    <a:pt x="4668" y="18316"/>
                    <a:pt x="7093" y="19325"/>
                    <a:pt x="9662" y="19325"/>
                  </a:cubicBezTo>
                  <a:cubicBezTo>
                    <a:pt x="12232" y="19325"/>
                    <a:pt x="14656" y="18316"/>
                    <a:pt x="16486" y="16486"/>
                  </a:cubicBezTo>
                  <a:cubicBezTo>
                    <a:pt x="18316" y="14657"/>
                    <a:pt x="19325" y="12232"/>
                    <a:pt x="19325" y="9662"/>
                  </a:cubicBezTo>
                  <a:cubicBezTo>
                    <a:pt x="19325" y="7093"/>
                    <a:pt x="18316" y="4668"/>
                    <a:pt x="16486" y="2838"/>
                  </a:cubicBezTo>
                  <a:cubicBezTo>
                    <a:pt x="14656" y="1009"/>
                    <a:pt x="12232" y="0"/>
                    <a:pt x="9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48" name="Google Shape;4648;p36"/>
            <p:cNvSpPr/>
            <p:nvPr/>
          </p:nvSpPr>
          <p:spPr>
            <a:xfrm>
              <a:off x="576257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49" name="Google Shape;4649;p36"/>
            <p:cNvSpPr/>
            <p:nvPr/>
          </p:nvSpPr>
          <p:spPr>
            <a:xfrm>
              <a:off x="5932425" y="3947300"/>
              <a:ext cx="88250" cy="85000"/>
            </a:xfrm>
            <a:custGeom>
              <a:avLst/>
              <a:gdLst/>
              <a:ahLst/>
              <a:cxnLst/>
              <a:rect l="l" t="t" r="r" b="b"/>
              <a:pathLst>
                <a:path w="3530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50" name="Google Shape;4650;p36"/>
            <p:cNvSpPr/>
            <p:nvPr/>
          </p:nvSpPr>
          <p:spPr>
            <a:xfrm>
              <a:off x="5762575" y="4060600"/>
              <a:ext cx="254800" cy="141550"/>
            </a:xfrm>
            <a:custGeom>
              <a:avLst/>
              <a:gdLst/>
              <a:ahLst/>
              <a:cxnLst/>
              <a:rect l="l" t="t" r="r" b="b"/>
              <a:pathLst>
                <a:path w="10192" h="5662" extrusionOk="0">
                  <a:moveTo>
                    <a:pt x="9017" y="1132"/>
                  </a:moveTo>
                  <a:cubicBezTo>
                    <a:pt x="8736" y="3083"/>
                    <a:pt x="7066" y="4529"/>
                    <a:pt x="5094" y="4529"/>
                  </a:cubicBezTo>
                  <a:cubicBezTo>
                    <a:pt x="3123" y="4529"/>
                    <a:pt x="1453" y="3083"/>
                    <a:pt x="1172" y="1132"/>
                  </a:cubicBezTo>
                  <a:close/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3373"/>
                    <a:pt x="2286" y="5662"/>
                    <a:pt x="5094" y="5662"/>
                  </a:cubicBezTo>
                  <a:cubicBezTo>
                    <a:pt x="7905" y="5662"/>
                    <a:pt x="10191" y="3373"/>
                    <a:pt x="10191" y="565"/>
                  </a:cubicBezTo>
                  <a:cubicBezTo>
                    <a:pt x="10191" y="251"/>
                    <a:pt x="9938" y="0"/>
                    <a:pt x="9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51" name="Google Shape;4651;p36"/>
          <p:cNvGrpSpPr/>
          <p:nvPr/>
        </p:nvGrpSpPr>
        <p:grpSpPr>
          <a:xfrm>
            <a:off x="6905420" y="3721121"/>
            <a:ext cx="199549" cy="224073"/>
            <a:chOff x="6276025" y="3812400"/>
            <a:chExt cx="416800" cy="468025"/>
          </a:xfrm>
        </p:grpSpPr>
        <p:sp>
          <p:nvSpPr>
            <p:cNvPr id="4652" name="Google Shape;4652;p36"/>
            <p:cNvSpPr/>
            <p:nvPr/>
          </p:nvSpPr>
          <p:spPr>
            <a:xfrm>
              <a:off x="6276025" y="3812400"/>
              <a:ext cx="416800" cy="468025"/>
            </a:xfrm>
            <a:custGeom>
              <a:avLst/>
              <a:gdLst/>
              <a:ahLst/>
              <a:cxnLst/>
              <a:rect l="l" t="t" r="r" b="b"/>
              <a:pathLst>
                <a:path w="16672" h="18721" extrusionOk="0">
                  <a:moveTo>
                    <a:pt x="8334" y="1132"/>
                  </a:moveTo>
                  <a:cubicBezTo>
                    <a:pt x="12311" y="1132"/>
                    <a:pt x="15536" y="4354"/>
                    <a:pt x="15536" y="8334"/>
                  </a:cubicBezTo>
                  <a:lnTo>
                    <a:pt x="15536" y="8346"/>
                  </a:lnTo>
                  <a:lnTo>
                    <a:pt x="15536" y="11652"/>
                  </a:lnTo>
                  <a:cubicBezTo>
                    <a:pt x="15536" y="12332"/>
                    <a:pt x="15240" y="12981"/>
                    <a:pt x="14724" y="13425"/>
                  </a:cubicBezTo>
                  <a:lnTo>
                    <a:pt x="12849" y="15034"/>
                  </a:lnTo>
                  <a:cubicBezTo>
                    <a:pt x="12725" y="15143"/>
                    <a:pt x="12652" y="15300"/>
                    <a:pt x="12652" y="15466"/>
                  </a:cubicBezTo>
                  <a:lnTo>
                    <a:pt x="12652" y="17588"/>
                  </a:lnTo>
                  <a:lnTo>
                    <a:pt x="11197" y="17588"/>
                  </a:lnTo>
                  <a:lnTo>
                    <a:pt x="11197" y="16254"/>
                  </a:lnTo>
                  <a:cubicBezTo>
                    <a:pt x="11197" y="15943"/>
                    <a:pt x="10943" y="15689"/>
                    <a:pt x="10629" y="15689"/>
                  </a:cubicBezTo>
                  <a:cubicBezTo>
                    <a:pt x="10318" y="15689"/>
                    <a:pt x="10065" y="15943"/>
                    <a:pt x="10065" y="16254"/>
                  </a:cubicBezTo>
                  <a:lnTo>
                    <a:pt x="10065" y="17588"/>
                  </a:lnTo>
                  <a:lnTo>
                    <a:pt x="8902" y="17588"/>
                  </a:lnTo>
                  <a:lnTo>
                    <a:pt x="8902" y="16254"/>
                  </a:lnTo>
                  <a:cubicBezTo>
                    <a:pt x="8902" y="15943"/>
                    <a:pt x="8648" y="15689"/>
                    <a:pt x="8334" y="15689"/>
                  </a:cubicBezTo>
                  <a:cubicBezTo>
                    <a:pt x="8020" y="15689"/>
                    <a:pt x="7770" y="15943"/>
                    <a:pt x="7770" y="16254"/>
                  </a:cubicBezTo>
                  <a:lnTo>
                    <a:pt x="7770" y="17588"/>
                  </a:lnTo>
                  <a:lnTo>
                    <a:pt x="6604" y="17588"/>
                  </a:lnTo>
                  <a:lnTo>
                    <a:pt x="6604" y="16254"/>
                  </a:lnTo>
                  <a:cubicBezTo>
                    <a:pt x="6604" y="15943"/>
                    <a:pt x="6351" y="15689"/>
                    <a:pt x="6040" y="15689"/>
                  </a:cubicBezTo>
                  <a:cubicBezTo>
                    <a:pt x="5726" y="15689"/>
                    <a:pt x="5472" y="15943"/>
                    <a:pt x="5472" y="16254"/>
                  </a:cubicBezTo>
                  <a:lnTo>
                    <a:pt x="5472" y="17588"/>
                  </a:lnTo>
                  <a:lnTo>
                    <a:pt x="4017" y="17588"/>
                  </a:lnTo>
                  <a:lnTo>
                    <a:pt x="4017" y="15466"/>
                  </a:lnTo>
                  <a:cubicBezTo>
                    <a:pt x="4017" y="15300"/>
                    <a:pt x="3944" y="15143"/>
                    <a:pt x="3820" y="15037"/>
                  </a:cubicBezTo>
                  <a:lnTo>
                    <a:pt x="1945" y="13425"/>
                  </a:lnTo>
                  <a:cubicBezTo>
                    <a:pt x="1429" y="12981"/>
                    <a:pt x="1133" y="12335"/>
                    <a:pt x="1133" y="11652"/>
                  </a:cubicBezTo>
                  <a:lnTo>
                    <a:pt x="1133" y="8406"/>
                  </a:lnTo>
                  <a:cubicBezTo>
                    <a:pt x="1133" y="4396"/>
                    <a:pt x="4361" y="1132"/>
                    <a:pt x="8331" y="1132"/>
                  </a:cubicBezTo>
                  <a:close/>
                  <a:moveTo>
                    <a:pt x="8331" y="0"/>
                  </a:moveTo>
                  <a:cubicBezTo>
                    <a:pt x="3736" y="3"/>
                    <a:pt x="1" y="3774"/>
                    <a:pt x="1" y="8409"/>
                  </a:cubicBezTo>
                  <a:lnTo>
                    <a:pt x="1" y="11655"/>
                  </a:lnTo>
                  <a:cubicBezTo>
                    <a:pt x="1" y="12664"/>
                    <a:pt x="442" y="13627"/>
                    <a:pt x="1209" y="14285"/>
                  </a:cubicBezTo>
                  <a:lnTo>
                    <a:pt x="2884" y="15725"/>
                  </a:lnTo>
                  <a:lnTo>
                    <a:pt x="2884" y="18156"/>
                  </a:lnTo>
                  <a:cubicBezTo>
                    <a:pt x="2884" y="18467"/>
                    <a:pt x="3138" y="18721"/>
                    <a:pt x="3449" y="18721"/>
                  </a:cubicBezTo>
                  <a:lnTo>
                    <a:pt x="13220" y="18721"/>
                  </a:lnTo>
                  <a:cubicBezTo>
                    <a:pt x="13531" y="18721"/>
                    <a:pt x="13785" y="18467"/>
                    <a:pt x="13785" y="18156"/>
                  </a:cubicBezTo>
                  <a:lnTo>
                    <a:pt x="13785" y="15725"/>
                  </a:lnTo>
                  <a:lnTo>
                    <a:pt x="15463" y="14282"/>
                  </a:lnTo>
                  <a:cubicBezTo>
                    <a:pt x="16227" y="13624"/>
                    <a:pt x="16671" y="12664"/>
                    <a:pt x="16671" y="11652"/>
                  </a:cubicBezTo>
                  <a:lnTo>
                    <a:pt x="16671" y="8334"/>
                  </a:lnTo>
                  <a:lnTo>
                    <a:pt x="16671" y="8322"/>
                  </a:lnTo>
                  <a:cubicBezTo>
                    <a:pt x="16662" y="3723"/>
                    <a:pt x="12933" y="0"/>
                    <a:pt x="83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53" name="Google Shape;4653;p36"/>
            <p:cNvSpPr/>
            <p:nvPr/>
          </p:nvSpPr>
          <p:spPr>
            <a:xfrm>
              <a:off x="6436375" y="4078825"/>
              <a:ext cx="96025" cy="80400"/>
            </a:xfrm>
            <a:custGeom>
              <a:avLst/>
              <a:gdLst/>
              <a:ahLst/>
              <a:cxnLst/>
              <a:rect l="l" t="t" r="r" b="b"/>
              <a:pathLst>
                <a:path w="3841" h="3216" extrusionOk="0">
                  <a:moveTo>
                    <a:pt x="1922" y="1"/>
                  </a:moveTo>
                  <a:cubicBezTo>
                    <a:pt x="1736" y="1"/>
                    <a:pt x="1551" y="91"/>
                    <a:pt x="1440" y="270"/>
                  </a:cubicBezTo>
                  <a:lnTo>
                    <a:pt x="166" y="2354"/>
                  </a:lnTo>
                  <a:cubicBezTo>
                    <a:pt x="0" y="2623"/>
                    <a:pt x="85" y="2970"/>
                    <a:pt x="350" y="3133"/>
                  </a:cubicBezTo>
                  <a:cubicBezTo>
                    <a:pt x="443" y="3189"/>
                    <a:pt x="545" y="3216"/>
                    <a:pt x="646" y="3216"/>
                  </a:cubicBezTo>
                  <a:cubicBezTo>
                    <a:pt x="837" y="3216"/>
                    <a:pt x="1023" y="3120"/>
                    <a:pt x="1129" y="2946"/>
                  </a:cubicBezTo>
                  <a:lnTo>
                    <a:pt x="1923" y="1653"/>
                  </a:lnTo>
                  <a:lnTo>
                    <a:pt x="2712" y="2946"/>
                  </a:lnTo>
                  <a:cubicBezTo>
                    <a:pt x="2818" y="3120"/>
                    <a:pt x="3005" y="3216"/>
                    <a:pt x="3196" y="3216"/>
                  </a:cubicBezTo>
                  <a:cubicBezTo>
                    <a:pt x="3297" y="3216"/>
                    <a:pt x="3399" y="3189"/>
                    <a:pt x="3491" y="3133"/>
                  </a:cubicBezTo>
                  <a:cubicBezTo>
                    <a:pt x="3759" y="2970"/>
                    <a:pt x="3841" y="2623"/>
                    <a:pt x="3678" y="2354"/>
                  </a:cubicBezTo>
                  <a:lnTo>
                    <a:pt x="2407" y="270"/>
                  </a:lnTo>
                  <a:cubicBezTo>
                    <a:pt x="2295" y="91"/>
                    <a:pt x="2108" y="1"/>
                    <a:pt x="19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54" name="Google Shape;4654;p36"/>
            <p:cNvSpPr/>
            <p:nvPr/>
          </p:nvSpPr>
          <p:spPr>
            <a:xfrm>
              <a:off x="6327450" y="3974775"/>
              <a:ext cx="125550" cy="118300"/>
            </a:xfrm>
            <a:custGeom>
              <a:avLst/>
              <a:gdLst/>
              <a:ahLst/>
              <a:cxnLst/>
              <a:rect l="l" t="t" r="r" b="b"/>
              <a:pathLst>
                <a:path w="5022" h="4732" extrusionOk="0">
                  <a:moveTo>
                    <a:pt x="2505" y="1115"/>
                  </a:moveTo>
                  <a:cubicBezTo>
                    <a:pt x="2806" y="1115"/>
                    <a:pt x="3107" y="1230"/>
                    <a:pt x="3337" y="1461"/>
                  </a:cubicBezTo>
                  <a:cubicBezTo>
                    <a:pt x="3795" y="1920"/>
                    <a:pt x="3795" y="2663"/>
                    <a:pt x="3337" y="3125"/>
                  </a:cubicBezTo>
                  <a:cubicBezTo>
                    <a:pt x="3049" y="3413"/>
                    <a:pt x="2565" y="3600"/>
                    <a:pt x="2133" y="3600"/>
                  </a:cubicBezTo>
                  <a:cubicBezTo>
                    <a:pt x="1861" y="3600"/>
                    <a:pt x="1610" y="3526"/>
                    <a:pt x="1440" y="3358"/>
                  </a:cubicBezTo>
                  <a:cubicBezTo>
                    <a:pt x="1253" y="3167"/>
                    <a:pt x="1166" y="2844"/>
                    <a:pt x="1208" y="2473"/>
                  </a:cubicBezTo>
                  <a:cubicBezTo>
                    <a:pt x="1253" y="2089"/>
                    <a:pt x="1431" y="1703"/>
                    <a:pt x="1673" y="1461"/>
                  </a:cubicBezTo>
                  <a:cubicBezTo>
                    <a:pt x="1902" y="1230"/>
                    <a:pt x="2203" y="1115"/>
                    <a:pt x="2505" y="1115"/>
                  </a:cubicBezTo>
                  <a:close/>
                  <a:moveTo>
                    <a:pt x="2486" y="0"/>
                  </a:moveTo>
                  <a:cubicBezTo>
                    <a:pt x="1903" y="0"/>
                    <a:pt x="1321" y="219"/>
                    <a:pt x="873" y="658"/>
                  </a:cubicBezTo>
                  <a:cubicBezTo>
                    <a:pt x="444" y="1084"/>
                    <a:pt x="157" y="1697"/>
                    <a:pt x="85" y="2340"/>
                  </a:cubicBezTo>
                  <a:cubicBezTo>
                    <a:pt x="0" y="3059"/>
                    <a:pt x="202" y="3717"/>
                    <a:pt x="640" y="4155"/>
                  </a:cubicBezTo>
                  <a:cubicBezTo>
                    <a:pt x="1042" y="4556"/>
                    <a:pt x="1582" y="4731"/>
                    <a:pt x="2138" y="4731"/>
                  </a:cubicBezTo>
                  <a:cubicBezTo>
                    <a:pt x="2141" y="4731"/>
                    <a:pt x="2145" y="4731"/>
                    <a:pt x="2149" y="4731"/>
                  </a:cubicBezTo>
                  <a:cubicBezTo>
                    <a:pt x="2882" y="4731"/>
                    <a:pt x="3638" y="4424"/>
                    <a:pt x="4137" y="3922"/>
                  </a:cubicBezTo>
                  <a:cubicBezTo>
                    <a:pt x="5021" y="3016"/>
                    <a:pt x="5012" y="1570"/>
                    <a:pt x="4119" y="676"/>
                  </a:cubicBezTo>
                  <a:cubicBezTo>
                    <a:pt x="3668" y="226"/>
                    <a:pt x="3077" y="0"/>
                    <a:pt x="24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55" name="Google Shape;4655;p36"/>
            <p:cNvSpPr/>
            <p:nvPr/>
          </p:nvSpPr>
          <p:spPr>
            <a:xfrm>
              <a:off x="6515325" y="3974300"/>
              <a:ext cx="126000" cy="118775"/>
            </a:xfrm>
            <a:custGeom>
              <a:avLst/>
              <a:gdLst/>
              <a:ahLst/>
              <a:cxnLst/>
              <a:rect l="l" t="t" r="r" b="b"/>
              <a:pathLst>
                <a:path w="5040" h="4751" extrusionOk="0">
                  <a:moveTo>
                    <a:pt x="2535" y="1133"/>
                  </a:moveTo>
                  <a:cubicBezTo>
                    <a:pt x="2836" y="1133"/>
                    <a:pt x="3138" y="1248"/>
                    <a:pt x="3367" y="1477"/>
                  </a:cubicBezTo>
                  <a:cubicBezTo>
                    <a:pt x="3609" y="1722"/>
                    <a:pt x="3787" y="2108"/>
                    <a:pt x="3832" y="2492"/>
                  </a:cubicBezTo>
                  <a:cubicBezTo>
                    <a:pt x="3874" y="2860"/>
                    <a:pt x="3790" y="3183"/>
                    <a:pt x="3600" y="3374"/>
                  </a:cubicBezTo>
                  <a:cubicBezTo>
                    <a:pt x="3429" y="3544"/>
                    <a:pt x="3178" y="3618"/>
                    <a:pt x="2906" y="3618"/>
                  </a:cubicBezTo>
                  <a:cubicBezTo>
                    <a:pt x="2474" y="3618"/>
                    <a:pt x="1991" y="3430"/>
                    <a:pt x="1703" y="3141"/>
                  </a:cubicBezTo>
                  <a:cubicBezTo>
                    <a:pt x="1244" y="2682"/>
                    <a:pt x="1244" y="1936"/>
                    <a:pt x="1703" y="1477"/>
                  </a:cubicBezTo>
                  <a:cubicBezTo>
                    <a:pt x="1933" y="1248"/>
                    <a:pt x="2234" y="1133"/>
                    <a:pt x="2535" y="1133"/>
                  </a:cubicBezTo>
                  <a:close/>
                  <a:moveTo>
                    <a:pt x="2535" y="0"/>
                  </a:moveTo>
                  <a:cubicBezTo>
                    <a:pt x="1944" y="0"/>
                    <a:pt x="1353" y="226"/>
                    <a:pt x="903" y="677"/>
                  </a:cubicBezTo>
                  <a:cubicBezTo>
                    <a:pt x="0" y="1580"/>
                    <a:pt x="0" y="3041"/>
                    <a:pt x="903" y="3941"/>
                  </a:cubicBezTo>
                  <a:cubicBezTo>
                    <a:pt x="1329" y="4370"/>
                    <a:pt x="1945" y="4660"/>
                    <a:pt x="2588" y="4732"/>
                  </a:cubicBezTo>
                  <a:cubicBezTo>
                    <a:pt x="2691" y="4744"/>
                    <a:pt x="2793" y="4750"/>
                    <a:pt x="2899" y="4750"/>
                  </a:cubicBezTo>
                  <a:cubicBezTo>
                    <a:pt x="3491" y="4750"/>
                    <a:pt x="4028" y="4548"/>
                    <a:pt x="4400" y="4174"/>
                  </a:cubicBezTo>
                  <a:cubicBezTo>
                    <a:pt x="4838" y="3739"/>
                    <a:pt x="5040" y="3078"/>
                    <a:pt x="4958" y="2362"/>
                  </a:cubicBezTo>
                  <a:cubicBezTo>
                    <a:pt x="4883" y="1719"/>
                    <a:pt x="4596" y="1103"/>
                    <a:pt x="4167" y="677"/>
                  </a:cubicBezTo>
                  <a:cubicBezTo>
                    <a:pt x="3717" y="226"/>
                    <a:pt x="3126" y="0"/>
                    <a:pt x="25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56" name="Google Shape;4656;p36"/>
          <p:cNvGrpSpPr/>
          <p:nvPr/>
        </p:nvGrpSpPr>
        <p:grpSpPr>
          <a:xfrm>
            <a:off x="4327428" y="4002403"/>
            <a:ext cx="232966" cy="231315"/>
            <a:chOff x="890400" y="4399350"/>
            <a:chExt cx="486600" cy="483150"/>
          </a:xfrm>
        </p:grpSpPr>
        <p:sp>
          <p:nvSpPr>
            <p:cNvPr id="4657" name="Google Shape;4657;p36"/>
            <p:cNvSpPr/>
            <p:nvPr/>
          </p:nvSpPr>
          <p:spPr>
            <a:xfrm>
              <a:off x="1125300" y="4503075"/>
              <a:ext cx="153800" cy="141650"/>
            </a:xfrm>
            <a:custGeom>
              <a:avLst/>
              <a:gdLst/>
              <a:ahLst/>
              <a:cxnLst/>
              <a:rect l="l" t="t" r="r" b="b"/>
              <a:pathLst>
                <a:path w="6152" h="5666" extrusionOk="0">
                  <a:moveTo>
                    <a:pt x="3044" y="1140"/>
                  </a:moveTo>
                  <a:cubicBezTo>
                    <a:pt x="3263" y="1140"/>
                    <a:pt x="3484" y="1182"/>
                    <a:pt x="3694" y="1269"/>
                  </a:cubicBezTo>
                  <a:cubicBezTo>
                    <a:pt x="4328" y="1532"/>
                    <a:pt x="4741" y="2151"/>
                    <a:pt x="4741" y="2836"/>
                  </a:cubicBezTo>
                  <a:cubicBezTo>
                    <a:pt x="4741" y="3525"/>
                    <a:pt x="4328" y="4144"/>
                    <a:pt x="3694" y="4406"/>
                  </a:cubicBezTo>
                  <a:cubicBezTo>
                    <a:pt x="3484" y="4493"/>
                    <a:pt x="3263" y="4536"/>
                    <a:pt x="3044" y="4536"/>
                  </a:cubicBezTo>
                  <a:cubicBezTo>
                    <a:pt x="2602" y="4536"/>
                    <a:pt x="2168" y="4363"/>
                    <a:pt x="1843" y="4038"/>
                  </a:cubicBezTo>
                  <a:cubicBezTo>
                    <a:pt x="1178" y="3377"/>
                    <a:pt x="1178" y="2299"/>
                    <a:pt x="1843" y="1638"/>
                  </a:cubicBezTo>
                  <a:cubicBezTo>
                    <a:pt x="2168" y="1312"/>
                    <a:pt x="2602" y="1140"/>
                    <a:pt x="3044" y="1140"/>
                  </a:cubicBezTo>
                  <a:close/>
                  <a:moveTo>
                    <a:pt x="3043" y="0"/>
                  </a:moveTo>
                  <a:cubicBezTo>
                    <a:pt x="2680" y="0"/>
                    <a:pt x="2313" y="70"/>
                    <a:pt x="1961" y="215"/>
                  </a:cubicBezTo>
                  <a:cubicBezTo>
                    <a:pt x="710" y="732"/>
                    <a:pt x="1" y="2060"/>
                    <a:pt x="264" y="3386"/>
                  </a:cubicBezTo>
                  <a:cubicBezTo>
                    <a:pt x="529" y="4709"/>
                    <a:pt x="1688" y="5666"/>
                    <a:pt x="3038" y="5666"/>
                  </a:cubicBezTo>
                  <a:cubicBezTo>
                    <a:pt x="3040" y="5666"/>
                    <a:pt x="3042" y="5666"/>
                    <a:pt x="3045" y="5666"/>
                  </a:cubicBezTo>
                  <a:cubicBezTo>
                    <a:pt x="3048" y="5666"/>
                    <a:pt x="3052" y="5666"/>
                    <a:pt x="3056" y="5666"/>
                  </a:cubicBezTo>
                  <a:cubicBezTo>
                    <a:pt x="3801" y="5666"/>
                    <a:pt x="4518" y="5367"/>
                    <a:pt x="5046" y="4838"/>
                  </a:cubicBezTo>
                  <a:cubicBezTo>
                    <a:pt x="6004" y="3884"/>
                    <a:pt x="6152" y="2386"/>
                    <a:pt x="5400" y="1260"/>
                  </a:cubicBezTo>
                  <a:cubicBezTo>
                    <a:pt x="4862" y="453"/>
                    <a:pt x="3967" y="0"/>
                    <a:pt x="3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58" name="Google Shape;4658;p36"/>
            <p:cNvSpPr/>
            <p:nvPr/>
          </p:nvSpPr>
          <p:spPr>
            <a:xfrm>
              <a:off x="890400" y="4399350"/>
              <a:ext cx="486600" cy="483150"/>
            </a:xfrm>
            <a:custGeom>
              <a:avLst/>
              <a:gdLst/>
              <a:ahLst/>
              <a:cxnLst/>
              <a:rect l="l" t="t" r="r" b="b"/>
              <a:pathLst>
                <a:path w="19464" h="19326" extrusionOk="0">
                  <a:moveTo>
                    <a:pt x="17908" y="1131"/>
                  </a:moveTo>
                  <a:cubicBezTo>
                    <a:pt x="18031" y="1131"/>
                    <a:pt x="18157" y="1132"/>
                    <a:pt x="18283" y="1134"/>
                  </a:cubicBezTo>
                  <a:cubicBezTo>
                    <a:pt x="18301" y="2369"/>
                    <a:pt x="18232" y="3465"/>
                    <a:pt x="18057" y="4449"/>
                  </a:cubicBezTo>
                  <a:cubicBezTo>
                    <a:pt x="16453" y="4223"/>
                    <a:pt x="15191" y="2960"/>
                    <a:pt x="14968" y="1357"/>
                  </a:cubicBezTo>
                  <a:cubicBezTo>
                    <a:pt x="15851" y="1203"/>
                    <a:pt x="16825" y="1131"/>
                    <a:pt x="17908" y="1131"/>
                  </a:cubicBezTo>
                  <a:close/>
                  <a:moveTo>
                    <a:pt x="6462" y="6683"/>
                  </a:moveTo>
                  <a:lnTo>
                    <a:pt x="6462" y="6686"/>
                  </a:lnTo>
                  <a:cubicBezTo>
                    <a:pt x="6003" y="7471"/>
                    <a:pt x="5574" y="8281"/>
                    <a:pt x="5173" y="9066"/>
                  </a:cubicBezTo>
                  <a:lnTo>
                    <a:pt x="2712" y="8839"/>
                  </a:lnTo>
                  <a:cubicBezTo>
                    <a:pt x="3545" y="7571"/>
                    <a:pt x="4952" y="6756"/>
                    <a:pt x="6462" y="6683"/>
                  </a:cubicBezTo>
                  <a:close/>
                  <a:moveTo>
                    <a:pt x="13863" y="1608"/>
                  </a:moveTo>
                  <a:cubicBezTo>
                    <a:pt x="14195" y="3637"/>
                    <a:pt x="15783" y="5225"/>
                    <a:pt x="17809" y="5557"/>
                  </a:cubicBezTo>
                  <a:cubicBezTo>
                    <a:pt x="17347" y="7209"/>
                    <a:pt x="16532" y="8534"/>
                    <a:pt x="15303" y="9718"/>
                  </a:cubicBezTo>
                  <a:cubicBezTo>
                    <a:pt x="13932" y="11043"/>
                    <a:pt x="11825" y="12218"/>
                    <a:pt x="9868" y="13221"/>
                  </a:cubicBezTo>
                  <a:lnTo>
                    <a:pt x="6196" y="9552"/>
                  </a:lnTo>
                  <a:cubicBezTo>
                    <a:pt x="7199" y="7592"/>
                    <a:pt x="8376" y="5485"/>
                    <a:pt x="9699" y="4114"/>
                  </a:cubicBezTo>
                  <a:cubicBezTo>
                    <a:pt x="10886" y="2885"/>
                    <a:pt x="12208" y="2073"/>
                    <a:pt x="13863" y="1608"/>
                  </a:cubicBezTo>
                  <a:close/>
                  <a:moveTo>
                    <a:pt x="5659" y="10612"/>
                  </a:moveTo>
                  <a:lnTo>
                    <a:pt x="8805" y="13758"/>
                  </a:lnTo>
                  <a:lnTo>
                    <a:pt x="8503" y="13909"/>
                  </a:lnTo>
                  <a:cubicBezTo>
                    <a:pt x="8237" y="14039"/>
                    <a:pt x="7984" y="14169"/>
                    <a:pt x="7736" y="14292"/>
                  </a:cubicBezTo>
                  <a:lnTo>
                    <a:pt x="5124" y="11681"/>
                  </a:lnTo>
                  <a:cubicBezTo>
                    <a:pt x="5248" y="11433"/>
                    <a:pt x="5378" y="11179"/>
                    <a:pt x="5508" y="10914"/>
                  </a:cubicBezTo>
                  <a:lnTo>
                    <a:pt x="5659" y="10612"/>
                  </a:lnTo>
                  <a:close/>
                  <a:moveTo>
                    <a:pt x="12658" y="13000"/>
                  </a:moveTo>
                  <a:lnTo>
                    <a:pt x="12658" y="13000"/>
                  </a:lnTo>
                  <a:cubicBezTo>
                    <a:pt x="12567" y="14483"/>
                    <a:pt x="11782" y="15835"/>
                    <a:pt x="10538" y="16651"/>
                  </a:cubicBezTo>
                  <a:lnTo>
                    <a:pt x="10348" y="14247"/>
                  </a:lnTo>
                  <a:cubicBezTo>
                    <a:pt x="11109" y="13858"/>
                    <a:pt x="11894" y="13441"/>
                    <a:pt x="12658" y="13000"/>
                  </a:cubicBezTo>
                  <a:close/>
                  <a:moveTo>
                    <a:pt x="4596" y="12756"/>
                  </a:moveTo>
                  <a:lnTo>
                    <a:pt x="5233" y="13393"/>
                  </a:lnTo>
                  <a:lnTo>
                    <a:pt x="4034" y="14594"/>
                  </a:lnTo>
                  <a:cubicBezTo>
                    <a:pt x="3814" y="14815"/>
                    <a:pt x="3811" y="15174"/>
                    <a:pt x="4034" y="15395"/>
                  </a:cubicBezTo>
                  <a:cubicBezTo>
                    <a:pt x="4145" y="15505"/>
                    <a:pt x="4290" y="15560"/>
                    <a:pt x="4434" y="15560"/>
                  </a:cubicBezTo>
                  <a:cubicBezTo>
                    <a:pt x="4579" y="15560"/>
                    <a:pt x="4724" y="15505"/>
                    <a:pt x="4835" y="15395"/>
                  </a:cubicBezTo>
                  <a:lnTo>
                    <a:pt x="6036" y="14193"/>
                  </a:lnTo>
                  <a:lnTo>
                    <a:pt x="6673" y="14833"/>
                  </a:lnTo>
                  <a:cubicBezTo>
                    <a:pt x="6528" y="15192"/>
                    <a:pt x="6311" y="15521"/>
                    <a:pt x="6036" y="15796"/>
                  </a:cubicBezTo>
                  <a:cubicBezTo>
                    <a:pt x="5387" y="16445"/>
                    <a:pt x="3110" y="17327"/>
                    <a:pt x="1555" y="17864"/>
                  </a:cubicBezTo>
                  <a:cubicBezTo>
                    <a:pt x="2096" y="16312"/>
                    <a:pt x="2984" y="14042"/>
                    <a:pt x="3633" y="13393"/>
                  </a:cubicBezTo>
                  <a:cubicBezTo>
                    <a:pt x="3908" y="13115"/>
                    <a:pt x="4234" y="12900"/>
                    <a:pt x="4596" y="12756"/>
                  </a:cubicBezTo>
                  <a:close/>
                  <a:moveTo>
                    <a:pt x="17939" y="0"/>
                  </a:moveTo>
                  <a:cubicBezTo>
                    <a:pt x="16582" y="0"/>
                    <a:pt x="15371" y="113"/>
                    <a:pt x="14282" y="349"/>
                  </a:cubicBezTo>
                  <a:cubicBezTo>
                    <a:pt x="14258" y="352"/>
                    <a:pt x="14234" y="358"/>
                    <a:pt x="14213" y="364"/>
                  </a:cubicBezTo>
                  <a:cubicBezTo>
                    <a:pt x="12057" y="841"/>
                    <a:pt x="10360" y="1801"/>
                    <a:pt x="8887" y="3329"/>
                  </a:cubicBezTo>
                  <a:cubicBezTo>
                    <a:pt x="8277" y="3960"/>
                    <a:pt x="7703" y="4724"/>
                    <a:pt x="7166" y="5548"/>
                  </a:cubicBezTo>
                  <a:lnTo>
                    <a:pt x="6676" y="5548"/>
                  </a:lnTo>
                  <a:cubicBezTo>
                    <a:pt x="5583" y="5548"/>
                    <a:pt x="4511" y="5856"/>
                    <a:pt x="3584" y="6436"/>
                  </a:cubicBezTo>
                  <a:cubicBezTo>
                    <a:pt x="2658" y="7016"/>
                    <a:pt x="1909" y="7837"/>
                    <a:pt x="1420" y="8815"/>
                  </a:cubicBezTo>
                  <a:lnTo>
                    <a:pt x="1284" y="9084"/>
                  </a:lnTo>
                  <a:cubicBezTo>
                    <a:pt x="1096" y="9458"/>
                    <a:pt x="1368" y="9902"/>
                    <a:pt x="1791" y="9905"/>
                  </a:cubicBezTo>
                  <a:lnTo>
                    <a:pt x="1948" y="9905"/>
                  </a:lnTo>
                  <a:lnTo>
                    <a:pt x="4623" y="10153"/>
                  </a:lnTo>
                  <a:cubicBezTo>
                    <a:pt x="4581" y="10237"/>
                    <a:pt x="4539" y="10322"/>
                    <a:pt x="4496" y="10409"/>
                  </a:cubicBezTo>
                  <a:cubicBezTo>
                    <a:pt x="4297" y="10802"/>
                    <a:pt x="4113" y="11176"/>
                    <a:pt x="3929" y="11533"/>
                  </a:cubicBezTo>
                  <a:cubicBezTo>
                    <a:pt x="3880" y="11626"/>
                    <a:pt x="3859" y="11732"/>
                    <a:pt x="3868" y="11838"/>
                  </a:cubicBezTo>
                  <a:cubicBezTo>
                    <a:pt x="3485" y="12031"/>
                    <a:pt x="3135" y="12287"/>
                    <a:pt x="2833" y="12592"/>
                  </a:cubicBezTo>
                  <a:cubicBezTo>
                    <a:pt x="1664" y="13761"/>
                    <a:pt x="275" y="18097"/>
                    <a:pt x="121" y="18586"/>
                  </a:cubicBezTo>
                  <a:cubicBezTo>
                    <a:pt x="1" y="18966"/>
                    <a:pt x="294" y="19325"/>
                    <a:pt x="657" y="19325"/>
                  </a:cubicBezTo>
                  <a:cubicBezTo>
                    <a:pt x="713" y="19325"/>
                    <a:pt x="770" y="19317"/>
                    <a:pt x="828" y="19299"/>
                  </a:cubicBezTo>
                  <a:cubicBezTo>
                    <a:pt x="1320" y="19145"/>
                    <a:pt x="5665" y="17765"/>
                    <a:pt x="6836" y="16593"/>
                  </a:cubicBezTo>
                  <a:cubicBezTo>
                    <a:pt x="7144" y="16288"/>
                    <a:pt x="7398" y="15935"/>
                    <a:pt x="7594" y="15549"/>
                  </a:cubicBezTo>
                  <a:lnTo>
                    <a:pt x="7628" y="15549"/>
                  </a:lnTo>
                  <a:cubicBezTo>
                    <a:pt x="7715" y="15549"/>
                    <a:pt x="7806" y="15527"/>
                    <a:pt x="7884" y="15485"/>
                  </a:cubicBezTo>
                  <a:cubicBezTo>
                    <a:pt x="8240" y="15304"/>
                    <a:pt x="8615" y="15117"/>
                    <a:pt x="9010" y="14920"/>
                  </a:cubicBezTo>
                  <a:lnTo>
                    <a:pt x="9255" y="14797"/>
                  </a:lnTo>
                  <a:lnTo>
                    <a:pt x="9463" y="17418"/>
                  </a:lnTo>
                  <a:lnTo>
                    <a:pt x="9463" y="17578"/>
                  </a:lnTo>
                  <a:cubicBezTo>
                    <a:pt x="9463" y="17906"/>
                    <a:pt x="9732" y="18144"/>
                    <a:pt x="10028" y="18144"/>
                  </a:cubicBezTo>
                  <a:cubicBezTo>
                    <a:pt x="10113" y="18144"/>
                    <a:pt x="10201" y="18124"/>
                    <a:pt x="10285" y="18082"/>
                  </a:cubicBezTo>
                  <a:lnTo>
                    <a:pt x="10553" y="17946"/>
                  </a:lnTo>
                  <a:cubicBezTo>
                    <a:pt x="12543" y="16950"/>
                    <a:pt x="13802" y="14914"/>
                    <a:pt x="13799" y="12689"/>
                  </a:cubicBezTo>
                  <a:lnTo>
                    <a:pt x="13799" y="12303"/>
                  </a:lnTo>
                  <a:cubicBezTo>
                    <a:pt x="14654" y="11750"/>
                    <a:pt x="15442" y="11161"/>
                    <a:pt x="16091" y="10536"/>
                  </a:cubicBezTo>
                  <a:cubicBezTo>
                    <a:pt x="17619" y="9060"/>
                    <a:pt x="18582" y="7366"/>
                    <a:pt x="19059" y="5207"/>
                  </a:cubicBezTo>
                  <a:cubicBezTo>
                    <a:pt x="19065" y="5186"/>
                    <a:pt x="19068" y="5165"/>
                    <a:pt x="19071" y="5140"/>
                  </a:cubicBezTo>
                  <a:cubicBezTo>
                    <a:pt x="19361" y="3809"/>
                    <a:pt x="19464" y="2302"/>
                    <a:pt x="19403" y="563"/>
                  </a:cubicBezTo>
                  <a:cubicBezTo>
                    <a:pt x="19394" y="264"/>
                    <a:pt x="19156" y="25"/>
                    <a:pt x="18857" y="16"/>
                  </a:cubicBezTo>
                  <a:cubicBezTo>
                    <a:pt x="18544" y="6"/>
                    <a:pt x="18238" y="0"/>
                    <a:pt x="17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59" name="Google Shape;4659;p36"/>
            <p:cNvSpPr/>
            <p:nvPr/>
          </p:nvSpPr>
          <p:spPr>
            <a:xfrm>
              <a:off x="1106975" y="46398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3"/>
                    <a:pt x="565" y="1133"/>
                  </a:cubicBezTo>
                  <a:cubicBezTo>
                    <a:pt x="879" y="1133"/>
                    <a:pt x="1132" y="879"/>
                    <a:pt x="1132" y="568"/>
                  </a:cubicBezTo>
                  <a:cubicBezTo>
                    <a:pt x="1132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60" name="Google Shape;4660;p36"/>
          <p:cNvGrpSpPr/>
          <p:nvPr/>
        </p:nvGrpSpPr>
        <p:grpSpPr>
          <a:xfrm>
            <a:off x="4622736" y="4012792"/>
            <a:ext cx="231303" cy="210536"/>
            <a:chOff x="1487200" y="4421025"/>
            <a:chExt cx="483125" cy="439750"/>
          </a:xfrm>
        </p:grpSpPr>
        <p:sp>
          <p:nvSpPr>
            <p:cNvPr id="4661" name="Google Shape;4661;p36"/>
            <p:cNvSpPr/>
            <p:nvPr/>
          </p:nvSpPr>
          <p:spPr>
            <a:xfrm>
              <a:off x="1487200" y="4421025"/>
              <a:ext cx="483125" cy="439750"/>
            </a:xfrm>
            <a:custGeom>
              <a:avLst/>
              <a:gdLst/>
              <a:ahLst/>
              <a:cxnLst/>
              <a:rect l="l" t="t" r="r" b="b"/>
              <a:pathLst>
                <a:path w="19325" h="17590" extrusionOk="0">
                  <a:moveTo>
                    <a:pt x="12818" y="1130"/>
                  </a:moveTo>
                  <a:cubicBezTo>
                    <a:pt x="14361" y="1130"/>
                    <a:pt x="15671" y="2389"/>
                    <a:pt x="15867" y="4059"/>
                  </a:cubicBezTo>
                  <a:cubicBezTo>
                    <a:pt x="15867" y="4077"/>
                    <a:pt x="15870" y="4095"/>
                    <a:pt x="15873" y="4110"/>
                  </a:cubicBezTo>
                  <a:lnTo>
                    <a:pt x="16242" y="5871"/>
                  </a:lnTo>
                  <a:lnTo>
                    <a:pt x="9406" y="5871"/>
                  </a:lnTo>
                  <a:lnTo>
                    <a:pt x="11707" y="4110"/>
                  </a:lnTo>
                  <a:cubicBezTo>
                    <a:pt x="11957" y="3920"/>
                    <a:pt x="12008" y="3561"/>
                    <a:pt x="11815" y="3310"/>
                  </a:cubicBezTo>
                  <a:cubicBezTo>
                    <a:pt x="11703" y="3166"/>
                    <a:pt x="11534" y="3091"/>
                    <a:pt x="11364" y="3091"/>
                  </a:cubicBezTo>
                  <a:cubicBezTo>
                    <a:pt x="11242" y="3091"/>
                    <a:pt x="11119" y="3130"/>
                    <a:pt x="11015" y="3211"/>
                  </a:cubicBezTo>
                  <a:lnTo>
                    <a:pt x="7618" y="5816"/>
                  </a:lnTo>
                  <a:cubicBezTo>
                    <a:pt x="7597" y="5835"/>
                    <a:pt x="7576" y="5853"/>
                    <a:pt x="7558" y="5871"/>
                  </a:cubicBezTo>
                  <a:lnTo>
                    <a:pt x="3083" y="5871"/>
                  </a:lnTo>
                  <a:lnTo>
                    <a:pt x="3451" y="4110"/>
                  </a:lnTo>
                  <a:cubicBezTo>
                    <a:pt x="3454" y="4095"/>
                    <a:pt x="3457" y="4077"/>
                    <a:pt x="3460" y="4059"/>
                  </a:cubicBezTo>
                  <a:cubicBezTo>
                    <a:pt x="3654" y="2389"/>
                    <a:pt x="4964" y="1130"/>
                    <a:pt x="6507" y="1130"/>
                  </a:cubicBezTo>
                  <a:close/>
                  <a:moveTo>
                    <a:pt x="16939" y="7021"/>
                  </a:moveTo>
                  <a:cubicBezTo>
                    <a:pt x="17631" y="7021"/>
                    <a:pt x="18192" y="7580"/>
                    <a:pt x="18192" y="8274"/>
                  </a:cubicBezTo>
                  <a:lnTo>
                    <a:pt x="18192" y="11913"/>
                  </a:lnTo>
                  <a:cubicBezTo>
                    <a:pt x="18192" y="12604"/>
                    <a:pt x="17631" y="13163"/>
                    <a:pt x="16939" y="13166"/>
                  </a:cubicBezTo>
                  <a:lnTo>
                    <a:pt x="2385" y="13166"/>
                  </a:lnTo>
                  <a:cubicBezTo>
                    <a:pt x="1694" y="13163"/>
                    <a:pt x="1132" y="12604"/>
                    <a:pt x="1132" y="11913"/>
                  </a:cubicBezTo>
                  <a:lnTo>
                    <a:pt x="1132" y="8274"/>
                  </a:lnTo>
                  <a:cubicBezTo>
                    <a:pt x="1132" y="7580"/>
                    <a:pt x="1694" y="7021"/>
                    <a:pt x="2385" y="7021"/>
                  </a:cubicBezTo>
                  <a:close/>
                  <a:moveTo>
                    <a:pt x="5813" y="14304"/>
                  </a:moveTo>
                  <a:lnTo>
                    <a:pt x="5813" y="15889"/>
                  </a:lnTo>
                  <a:cubicBezTo>
                    <a:pt x="5813" y="16203"/>
                    <a:pt x="5559" y="16457"/>
                    <a:pt x="5248" y="16457"/>
                  </a:cubicBezTo>
                  <a:lnTo>
                    <a:pt x="3874" y="16457"/>
                  </a:lnTo>
                  <a:cubicBezTo>
                    <a:pt x="3560" y="16457"/>
                    <a:pt x="3306" y="16203"/>
                    <a:pt x="3306" y="15889"/>
                  </a:cubicBezTo>
                  <a:lnTo>
                    <a:pt x="3306" y="14304"/>
                  </a:lnTo>
                  <a:close/>
                  <a:moveTo>
                    <a:pt x="16018" y="14304"/>
                  </a:moveTo>
                  <a:lnTo>
                    <a:pt x="16018" y="15889"/>
                  </a:lnTo>
                  <a:cubicBezTo>
                    <a:pt x="16018" y="16203"/>
                    <a:pt x="15765" y="16457"/>
                    <a:pt x="15454" y="16457"/>
                  </a:cubicBezTo>
                  <a:lnTo>
                    <a:pt x="14080" y="16457"/>
                  </a:lnTo>
                  <a:cubicBezTo>
                    <a:pt x="13766" y="16457"/>
                    <a:pt x="13512" y="16203"/>
                    <a:pt x="13512" y="15889"/>
                  </a:cubicBezTo>
                  <a:lnTo>
                    <a:pt x="13512" y="14304"/>
                  </a:lnTo>
                  <a:close/>
                  <a:moveTo>
                    <a:pt x="6507" y="1"/>
                  </a:moveTo>
                  <a:cubicBezTo>
                    <a:pt x="4396" y="1"/>
                    <a:pt x="2609" y="1677"/>
                    <a:pt x="2337" y="3902"/>
                  </a:cubicBezTo>
                  <a:lnTo>
                    <a:pt x="1911" y="5934"/>
                  </a:lnTo>
                  <a:cubicBezTo>
                    <a:pt x="800" y="6161"/>
                    <a:pt x="0" y="7139"/>
                    <a:pt x="0" y="8274"/>
                  </a:cubicBezTo>
                  <a:lnTo>
                    <a:pt x="0" y="11910"/>
                  </a:lnTo>
                  <a:cubicBezTo>
                    <a:pt x="3" y="13145"/>
                    <a:pt x="945" y="14177"/>
                    <a:pt x="2174" y="14286"/>
                  </a:cubicBezTo>
                  <a:lnTo>
                    <a:pt x="2174" y="15889"/>
                  </a:lnTo>
                  <a:cubicBezTo>
                    <a:pt x="2174" y="16828"/>
                    <a:pt x="2935" y="17586"/>
                    <a:pt x="3874" y="17589"/>
                  </a:cubicBezTo>
                  <a:lnTo>
                    <a:pt x="5248" y="17589"/>
                  </a:lnTo>
                  <a:cubicBezTo>
                    <a:pt x="6184" y="17586"/>
                    <a:pt x="6945" y="16828"/>
                    <a:pt x="6945" y="15889"/>
                  </a:cubicBezTo>
                  <a:lnTo>
                    <a:pt x="6945" y="14298"/>
                  </a:lnTo>
                  <a:lnTo>
                    <a:pt x="12380" y="14298"/>
                  </a:lnTo>
                  <a:lnTo>
                    <a:pt x="12380" y="15889"/>
                  </a:lnTo>
                  <a:cubicBezTo>
                    <a:pt x="12380" y="16828"/>
                    <a:pt x="13141" y="17586"/>
                    <a:pt x="14080" y="17589"/>
                  </a:cubicBezTo>
                  <a:lnTo>
                    <a:pt x="15454" y="17589"/>
                  </a:lnTo>
                  <a:cubicBezTo>
                    <a:pt x="16390" y="17586"/>
                    <a:pt x="17151" y="16828"/>
                    <a:pt x="17151" y="15889"/>
                  </a:cubicBezTo>
                  <a:lnTo>
                    <a:pt x="17151" y="14286"/>
                  </a:lnTo>
                  <a:cubicBezTo>
                    <a:pt x="18380" y="14177"/>
                    <a:pt x="19322" y="13145"/>
                    <a:pt x="19325" y="11913"/>
                  </a:cubicBezTo>
                  <a:lnTo>
                    <a:pt x="19325" y="8274"/>
                  </a:lnTo>
                  <a:cubicBezTo>
                    <a:pt x="19325" y="7139"/>
                    <a:pt x="18524" y="6161"/>
                    <a:pt x="17413" y="5934"/>
                  </a:cubicBezTo>
                  <a:lnTo>
                    <a:pt x="16988" y="3902"/>
                  </a:lnTo>
                  <a:cubicBezTo>
                    <a:pt x="16716" y="1677"/>
                    <a:pt x="14928" y="1"/>
                    <a:pt x="128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62" name="Google Shape;4662;p36"/>
            <p:cNvSpPr/>
            <p:nvPr/>
          </p:nvSpPr>
          <p:spPr>
            <a:xfrm>
              <a:off x="1544950" y="4622200"/>
              <a:ext cx="103950" cy="100025"/>
            </a:xfrm>
            <a:custGeom>
              <a:avLst/>
              <a:gdLst/>
              <a:ahLst/>
              <a:cxnLst/>
              <a:rect l="l" t="t" r="r" b="b"/>
              <a:pathLst>
                <a:path w="4158" h="4001" extrusionOk="0">
                  <a:moveTo>
                    <a:pt x="2152" y="1131"/>
                  </a:moveTo>
                  <a:cubicBezTo>
                    <a:pt x="2599" y="1131"/>
                    <a:pt x="3025" y="1477"/>
                    <a:pt x="3025" y="2000"/>
                  </a:cubicBezTo>
                  <a:cubicBezTo>
                    <a:pt x="3025" y="2480"/>
                    <a:pt x="2639" y="2869"/>
                    <a:pt x="2159" y="2869"/>
                  </a:cubicBezTo>
                  <a:cubicBezTo>
                    <a:pt x="1386" y="2869"/>
                    <a:pt x="996" y="1933"/>
                    <a:pt x="1543" y="1387"/>
                  </a:cubicBezTo>
                  <a:cubicBezTo>
                    <a:pt x="1721" y="1210"/>
                    <a:pt x="1939" y="1131"/>
                    <a:pt x="2152" y="1131"/>
                  </a:cubicBezTo>
                  <a:close/>
                  <a:moveTo>
                    <a:pt x="2159" y="1"/>
                  </a:moveTo>
                  <a:cubicBezTo>
                    <a:pt x="1350" y="1"/>
                    <a:pt x="619" y="487"/>
                    <a:pt x="311" y="1233"/>
                  </a:cubicBezTo>
                  <a:cubicBezTo>
                    <a:pt x="0" y="1982"/>
                    <a:pt x="172" y="2842"/>
                    <a:pt x="743" y="3413"/>
                  </a:cubicBezTo>
                  <a:cubicBezTo>
                    <a:pt x="1127" y="3796"/>
                    <a:pt x="1639" y="4001"/>
                    <a:pt x="2159" y="4001"/>
                  </a:cubicBezTo>
                  <a:cubicBezTo>
                    <a:pt x="2416" y="4001"/>
                    <a:pt x="2676" y="3951"/>
                    <a:pt x="2923" y="3848"/>
                  </a:cubicBezTo>
                  <a:cubicBezTo>
                    <a:pt x="3672" y="3540"/>
                    <a:pt x="4158" y="2809"/>
                    <a:pt x="4158" y="2000"/>
                  </a:cubicBezTo>
                  <a:cubicBezTo>
                    <a:pt x="4158" y="895"/>
                    <a:pt x="3261" y="1"/>
                    <a:pt x="2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63" name="Google Shape;4663;p36"/>
            <p:cNvSpPr/>
            <p:nvPr/>
          </p:nvSpPr>
          <p:spPr>
            <a:xfrm>
              <a:off x="1804675" y="4622200"/>
              <a:ext cx="103975" cy="100025"/>
            </a:xfrm>
            <a:custGeom>
              <a:avLst/>
              <a:gdLst/>
              <a:ahLst/>
              <a:cxnLst/>
              <a:rect l="l" t="t" r="r" b="b"/>
              <a:pathLst>
                <a:path w="4159" h="4001" extrusionOk="0">
                  <a:moveTo>
                    <a:pt x="2152" y="1131"/>
                  </a:moveTo>
                  <a:cubicBezTo>
                    <a:pt x="2598" y="1131"/>
                    <a:pt x="3026" y="1477"/>
                    <a:pt x="3026" y="2000"/>
                  </a:cubicBezTo>
                  <a:cubicBezTo>
                    <a:pt x="3026" y="2480"/>
                    <a:pt x="2637" y="2869"/>
                    <a:pt x="2157" y="2869"/>
                  </a:cubicBezTo>
                  <a:cubicBezTo>
                    <a:pt x="1384" y="2869"/>
                    <a:pt x="997" y="1933"/>
                    <a:pt x="1544" y="1387"/>
                  </a:cubicBezTo>
                  <a:cubicBezTo>
                    <a:pt x="1721" y="1210"/>
                    <a:pt x="1938" y="1131"/>
                    <a:pt x="2152" y="1131"/>
                  </a:cubicBezTo>
                  <a:close/>
                  <a:moveTo>
                    <a:pt x="2157" y="1"/>
                  </a:moveTo>
                  <a:cubicBezTo>
                    <a:pt x="1348" y="1"/>
                    <a:pt x="620" y="487"/>
                    <a:pt x="309" y="1233"/>
                  </a:cubicBezTo>
                  <a:cubicBezTo>
                    <a:pt x="1" y="1982"/>
                    <a:pt x="170" y="2842"/>
                    <a:pt x="744" y="3413"/>
                  </a:cubicBezTo>
                  <a:cubicBezTo>
                    <a:pt x="1125" y="3796"/>
                    <a:pt x="1637" y="4001"/>
                    <a:pt x="2158" y="4001"/>
                  </a:cubicBezTo>
                  <a:cubicBezTo>
                    <a:pt x="2416" y="4001"/>
                    <a:pt x="2676" y="3951"/>
                    <a:pt x="2924" y="3848"/>
                  </a:cubicBezTo>
                  <a:cubicBezTo>
                    <a:pt x="3670" y="3540"/>
                    <a:pt x="4159" y="2809"/>
                    <a:pt x="4159" y="2000"/>
                  </a:cubicBezTo>
                  <a:cubicBezTo>
                    <a:pt x="4156" y="895"/>
                    <a:pt x="3262" y="1"/>
                    <a:pt x="21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64" name="Google Shape;4664;p36"/>
            <p:cNvSpPr/>
            <p:nvPr/>
          </p:nvSpPr>
          <p:spPr>
            <a:xfrm>
              <a:off x="1667450" y="4661825"/>
              <a:ext cx="119825" cy="28350"/>
            </a:xfrm>
            <a:custGeom>
              <a:avLst/>
              <a:gdLst/>
              <a:ahLst/>
              <a:cxnLst/>
              <a:rect l="l" t="t" r="r" b="b"/>
              <a:pathLst>
                <a:path w="4793" h="1134" extrusionOk="0">
                  <a:moveTo>
                    <a:pt x="565" y="1"/>
                  </a:moveTo>
                  <a:cubicBezTo>
                    <a:pt x="251" y="1"/>
                    <a:pt x="1" y="252"/>
                    <a:pt x="1" y="566"/>
                  </a:cubicBezTo>
                  <a:cubicBezTo>
                    <a:pt x="1" y="880"/>
                    <a:pt x="251" y="1133"/>
                    <a:pt x="565" y="1133"/>
                  </a:cubicBezTo>
                  <a:lnTo>
                    <a:pt x="4228" y="1133"/>
                  </a:lnTo>
                  <a:cubicBezTo>
                    <a:pt x="4539" y="1133"/>
                    <a:pt x="4792" y="880"/>
                    <a:pt x="4792" y="566"/>
                  </a:cubicBezTo>
                  <a:cubicBezTo>
                    <a:pt x="4792" y="252"/>
                    <a:pt x="4539" y="1"/>
                    <a:pt x="42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65" name="Google Shape;4665;p36"/>
          <p:cNvGrpSpPr/>
          <p:nvPr/>
        </p:nvGrpSpPr>
        <p:grpSpPr>
          <a:xfrm>
            <a:off x="4897629" y="4002415"/>
            <a:ext cx="234522" cy="231291"/>
            <a:chOff x="2079300" y="4399325"/>
            <a:chExt cx="489850" cy="483100"/>
          </a:xfrm>
        </p:grpSpPr>
        <p:sp>
          <p:nvSpPr>
            <p:cNvPr id="4666" name="Google Shape;4666;p36"/>
            <p:cNvSpPr/>
            <p:nvPr/>
          </p:nvSpPr>
          <p:spPr>
            <a:xfrm>
              <a:off x="2079300" y="4399325"/>
              <a:ext cx="489850" cy="483100"/>
            </a:xfrm>
            <a:custGeom>
              <a:avLst/>
              <a:gdLst/>
              <a:ahLst/>
              <a:cxnLst/>
              <a:rect l="l" t="t" r="r" b="b"/>
              <a:pathLst>
                <a:path w="19594" h="19324" extrusionOk="0">
                  <a:moveTo>
                    <a:pt x="17109" y="1134"/>
                  </a:moveTo>
                  <a:cubicBezTo>
                    <a:pt x="17415" y="1134"/>
                    <a:pt x="17714" y="1254"/>
                    <a:pt x="17939" y="1479"/>
                  </a:cubicBezTo>
                  <a:cubicBezTo>
                    <a:pt x="18268" y="1805"/>
                    <a:pt x="18371" y="2297"/>
                    <a:pt x="18205" y="2732"/>
                  </a:cubicBezTo>
                  <a:cubicBezTo>
                    <a:pt x="18003" y="3260"/>
                    <a:pt x="17770" y="3774"/>
                    <a:pt x="17507" y="4275"/>
                  </a:cubicBezTo>
                  <a:cubicBezTo>
                    <a:pt x="16288" y="4088"/>
                    <a:pt x="15330" y="3130"/>
                    <a:pt x="15143" y="1911"/>
                  </a:cubicBezTo>
                  <a:cubicBezTo>
                    <a:pt x="15644" y="1648"/>
                    <a:pt x="16158" y="1415"/>
                    <a:pt x="16686" y="1210"/>
                  </a:cubicBezTo>
                  <a:lnTo>
                    <a:pt x="16686" y="1213"/>
                  </a:lnTo>
                  <a:cubicBezTo>
                    <a:pt x="16824" y="1160"/>
                    <a:pt x="16967" y="1134"/>
                    <a:pt x="17109" y="1134"/>
                  </a:cubicBezTo>
                  <a:close/>
                  <a:moveTo>
                    <a:pt x="2905" y="2901"/>
                  </a:moveTo>
                  <a:lnTo>
                    <a:pt x="10016" y="4541"/>
                  </a:lnTo>
                  <a:cubicBezTo>
                    <a:pt x="9744" y="4855"/>
                    <a:pt x="9485" y="5178"/>
                    <a:pt x="9234" y="5513"/>
                  </a:cubicBezTo>
                  <a:lnTo>
                    <a:pt x="9234" y="5516"/>
                  </a:lnTo>
                  <a:lnTo>
                    <a:pt x="7812" y="7463"/>
                  </a:lnTo>
                  <a:lnTo>
                    <a:pt x="2027" y="3780"/>
                  </a:lnTo>
                  <a:lnTo>
                    <a:pt x="2905" y="2901"/>
                  </a:lnTo>
                  <a:close/>
                  <a:moveTo>
                    <a:pt x="2465" y="11352"/>
                  </a:moveTo>
                  <a:lnTo>
                    <a:pt x="4738" y="11676"/>
                  </a:lnTo>
                  <a:lnTo>
                    <a:pt x="3488" y="13388"/>
                  </a:lnTo>
                  <a:lnTo>
                    <a:pt x="1574" y="12240"/>
                  </a:lnTo>
                  <a:lnTo>
                    <a:pt x="2465" y="11352"/>
                  </a:lnTo>
                  <a:close/>
                  <a:moveTo>
                    <a:pt x="14111" y="2502"/>
                  </a:moveTo>
                  <a:cubicBezTo>
                    <a:pt x="14479" y="3870"/>
                    <a:pt x="15545" y="4939"/>
                    <a:pt x="16913" y="5308"/>
                  </a:cubicBezTo>
                  <a:cubicBezTo>
                    <a:pt x="16318" y="6250"/>
                    <a:pt x="15617" y="7122"/>
                    <a:pt x="14823" y="7907"/>
                  </a:cubicBezTo>
                  <a:cubicBezTo>
                    <a:pt x="14811" y="7916"/>
                    <a:pt x="14802" y="7928"/>
                    <a:pt x="14793" y="7937"/>
                  </a:cubicBezTo>
                  <a:cubicBezTo>
                    <a:pt x="14304" y="8418"/>
                    <a:pt x="13784" y="8861"/>
                    <a:pt x="13235" y="9269"/>
                  </a:cubicBezTo>
                  <a:lnTo>
                    <a:pt x="5140" y="15184"/>
                  </a:lnTo>
                  <a:cubicBezTo>
                    <a:pt x="5128" y="15196"/>
                    <a:pt x="5113" y="15208"/>
                    <a:pt x="5101" y="15217"/>
                  </a:cubicBezTo>
                  <a:cubicBezTo>
                    <a:pt x="5082" y="15235"/>
                    <a:pt x="5061" y="15248"/>
                    <a:pt x="5040" y="15260"/>
                  </a:cubicBezTo>
                  <a:cubicBezTo>
                    <a:pt x="5031" y="15263"/>
                    <a:pt x="5022" y="15269"/>
                    <a:pt x="5016" y="15272"/>
                  </a:cubicBezTo>
                  <a:cubicBezTo>
                    <a:pt x="4925" y="15314"/>
                    <a:pt x="4801" y="15339"/>
                    <a:pt x="4674" y="15339"/>
                  </a:cubicBezTo>
                  <a:cubicBezTo>
                    <a:pt x="4506" y="15339"/>
                    <a:pt x="4333" y="15295"/>
                    <a:pt x="4228" y="15190"/>
                  </a:cubicBezTo>
                  <a:cubicBezTo>
                    <a:pt x="3998" y="14961"/>
                    <a:pt x="4004" y="14544"/>
                    <a:pt x="4237" y="14278"/>
                  </a:cubicBezTo>
                  <a:cubicBezTo>
                    <a:pt x="4249" y="14266"/>
                    <a:pt x="4261" y="14251"/>
                    <a:pt x="4270" y="14239"/>
                  </a:cubicBezTo>
                  <a:lnTo>
                    <a:pt x="10149" y="6186"/>
                  </a:lnTo>
                  <a:cubicBezTo>
                    <a:pt x="11230" y="4722"/>
                    <a:pt x="12574" y="3475"/>
                    <a:pt x="14111" y="2502"/>
                  </a:cubicBezTo>
                  <a:close/>
                  <a:moveTo>
                    <a:pt x="14877" y="9402"/>
                  </a:moveTo>
                  <a:lnTo>
                    <a:pt x="16517" y="16513"/>
                  </a:lnTo>
                  <a:lnTo>
                    <a:pt x="15635" y="17391"/>
                  </a:lnTo>
                  <a:lnTo>
                    <a:pt x="11955" y="11606"/>
                  </a:lnTo>
                  <a:lnTo>
                    <a:pt x="13905" y="10181"/>
                  </a:lnTo>
                  <a:cubicBezTo>
                    <a:pt x="14240" y="9933"/>
                    <a:pt x="14563" y="9674"/>
                    <a:pt x="14877" y="9402"/>
                  </a:cubicBezTo>
                  <a:close/>
                  <a:moveTo>
                    <a:pt x="7743" y="14686"/>
                  </a:moveTo>
                  <a:lnTo>
                    <a:pt x="8069" y="16957"/>
                  </a:lnTo>
                  <a:lnTo>
                    <a:pt x="7181" y="17844"/>
                  </a:lnTo>
                  <a:lnTo>
                    <a:pt x="6034" y="15936"/>
                  </a:lnTo>
                  <a:lnTo>
                    <a:pt x="7743" y="14686"/>
                  </a:lnTo>
                  <a:close/>
                  <a:moveTo>
                    <a:pt x="17108" y="0"/>
                  </a:moveTo>
                  <a:cubicBezTo>
                    <a:pt x="16830" y="0"/>
                    <a:pt x="16550" y="50"/>
                    <a:pt x="16282" y="153"/>
                  </a:cubicBezTo>
                  <a:cubicBezTo>
                    <a:pt x="14280" y="923"/>
                    <a:pt x="12456" y="2092"/>
                    <a:pt x="10919" y="3586"/>
                  </a:cubicBezTo>
                  <a:lnTo>
                    <a:pt x="7758" y="2856"/>
                  </a:lnTo>
                  <a:lnTo>
                    <a:pt x="7978" y="2635"/>
                  </a:lnTo>
                  <a:cubicBezTo>
                    <a:pt x="8198" y="2415"/>
                    <a:pt x="8198" y="2056"/>
                    <a:pt x="7978" y="1835"/>
                  </a:cubicBezTo>
                  <a:cubicBezTo>
                    <a:pt x="7868" y="1724"/>
                    <a:pt x="7724" y="1669"/>
                    <a:pt x="7579" y="1669"/>
                  </a:cubicBezTo>
                  <a:cubicBezTo>
                    <a:pt x="7434" y="1669"/>
                    <a:pt x="7288" y="1725"/>
                    <a:pt x="7178" y="1835"/>
                  </a:cubicBezTo>
                  <a:lnTo>
                    <a:pt x="6456" y="2557"/>
                  </a:lnTo>
                  <a:lnTo>
                    <a:pt x="3850" y="1956"/>
                  </a:lnTo>
                  <a:lnTo>
                    <a:pt x="4074" y="1736"/>
                  </a:lnTo>
                  <a:cubicBezTo>
                    <a:pt x="4300" y="1515"/>
                    <a:pt x="4303" y="1150"/>
                    <a:pt x="4080" y="926"/>
                  </a:cubicBezTo>
                  <a:cubicBezTo>
                    <a:pt x="3969" y="816"/>
                    <a:pt x="3824" y="761"/>
                    <a:pt x="3679" y="761"/>
                  </a:cubicBezTo>
                  <a:cubicBezTo>
                    <a:pt x="3531" y="761"/>
                    <a:pt x="3384" y="818"/>
                    <a:pt x="3274" y="932"/>
                  </a:cubicBezTo>
                  <a:lnTo>
                    <a:pt x="1945" y="2261"/>
                  </a:lnTo>
                  <a:lnTo>
                    <a:pt x="725" y="3478"/>
                  </a:lnTo>
                  <a:cubicBezTo>
                    <a:pt x="469" y="3734"/>
                    <a:pt x="517" y="4163"/>
                    <a:pt x="822" y="4356"/>
                  </a:cubicBezTo>
                  <a:lnTo>
                    <a:pt x="7145" y="8378"/>
                  </a:lnTo>
                  <a:lnTo>
                    <a:pt x="5496" y="10640"/>
                  </a:lnTo>
                  <a:lnTo>
                    <a:pt x="2344" y="10190"/>
                  </a:lnTo>
                  <a:cubicBezTo>
                    <a:pt x="2317" y="10186"/>
                    <a:pt x="2290" y="10185"/>
                    <a:pt x="2264" y="10185"/>
                  </a:cubicBezTo>
                  <a:cubicBezTo>
                    <a:pt x="2113" y="10185"/>
                    <a:pt x="1969" y="10242"/>
                    <a:pt x="1864" y="10350"/>
                  </a:cubicBezTo>
                  <a:lnTo>
                    <a:pt x="260" y="11950"/>
                  </a:lnTo>
                  <a:cubicBezTo>
                    <a:pt x="1" y="12213"/>
                    <a:pt x="55" y="12648"/>
                    <a:pt x="369" y="12838"/>
                  </a:cubicBezTo>
                  <a:lnTo>
                    <a:pt x="2966" y="14393"/>
                  </a:lnTo>
                  <a:cubicBezTo>
                    <a:pt x="2851" y="14964"/>
                    <a:pt x="3008" y="15574"/>
                    <a:pt x="3428" y="15990"/>
                  </a:cubicBezTo>
                  <a:cubicBezTo>
                    <a:pt x="3757" y="16322"/>
                    <a:pt x="4219" y="16467"/>
                    <a:pt x="4669" y="16467"/>
                  </a:cubicBezTo>
                  <a:cubicBezTo>
                    <a:pt x="4786" y="16467"/>
                    <a:pt x="4901" y="16458"/>
                    <a:pt x="5016" y="16440"/>
                  </a:cubicBezTo>
                  <a:lnTo>
                    <a:pt x="6580" y="19049"/>
                  </a:lnTo>
                  <a:cubicBezTo>
                    <a:pt x="6671" y="19197"/>
                    <a:pt x="6825" y="19297"/>
                    <a:pt x="6997" y="19318"/>
                  </a:cubicBezTo>
                  <a:cubicBezTo>
                    <a:pt x="7021" y="19321"/>
                    <a:pt x="7042" y="19324"/>
                    <a:pt x="7066" y="19324"/>
                  </a:cubicBezTo>
                  <a:cubicBezTo>
                    <a:pt x="7217" y="19324"/>
                    <a:pt x="7359" y="19263"/>
                    <a:pt x="7465" y="19158"/>
                  </a:cubicBezTo>
                  <a:lnTo>
                    <a:pt x="9068" y="17554"/>
                  </a:lnTo>
                  <a:cubicBezTo>
                    <a:pt x="9192" y="17431"/>
                    <a:pt x="9252" y="17252"/>
                    <a:pt x="9228" y="17074"/>
                  </a:cubicBezTo>
                  <a:lnTo>
                    <a:pt x="8778" y="13931"/>
                  </a:lnTo>
                  <a:lnTo>
                    <a:pt x="11040" y="12276"/>
                  </a:lnTo>
                  <a:lnTo>
                    <a:pt x="15062" y="18596"/>
                  </a:lnTo>
                  <a:cubicBezTo>
                    <a:pt x="15152" y="18741"/>
                    <a:pt x="15306" y="18835"/>
                    <a:pt x="15475" y="18853"/>
                  </a:cubicBezTo>
                  <a:cubicBezTo>
                    <a:pt x="15496" y="18856"/>
                    <a:pt x="15518" y="18859"/>
                    <a:pt x="15539" y="18859"/>
                  </a:cubicBezTo>
                  <a:cubicBezTo>
                    <a:pt x="15687" y="18859"/>
                    <a:pt x="15832" y="18798"/>
                    <a:pt x="15937" y="18693"/>
                  </a:cubicBezTo>
                  <a:lnTo>
                    <a:pt x="16740" y="17890"/>
                  </a:lnTo>
                  <a:lnTo>
                    <a:pt x="18483" y="16144"/>
                  </a:lnTo>
                  <a:cubicBezTo>
                    <a:pt x="18712" y="15924"/>
                    <a:pt x="18715" y="15562"/>
                    <a:pt x="18492" y="15338"/>
                  </a:cubicBezTo>
                  <a:cubicBezTo>
                    <a:pt x="18381" y="15228"/>
                    <a:pt x="18236" y="15172"/>
                    <a:pt x="18090" y="15172"/>
                  </a:cubicBezTo>
                  <a:cubicBezTo>
                    <a:pt x="17942" y="15172"/>
                    <a:pt x="17794" y="15230"/>
                    <a:pt x="17683" y="15344"/>
                  </a:cubicBezTo>
                  <a:lnTo>
                    <a:pt x="17462" y="15568"/>
                  </a:lnTo>
                  <a:lnTo>
                    <a:pt x="16861" y="12965"/>
                  </a:lnTo>
                  <a:lnTo>
                    <a:pt x="17583" y="12243"/>
                  </a:lnTo>
                  <a:cubicBezTo>
                    <a:pt x="17803" y="12020"/>
                    <a:pt x="17803" y="11660"/>
                    <a:pt x="17583" y="11440"/>
                  </a:cubicBezTo>
                  <a:cubicBezTo>
                    <a:pt x="17473" y="11330"/>
                    <a:pt x="17328" y="11275"/>
                    <a:pt x="17183" y="11275"/>
                  </a:cubicBezTo>
                  <a:cubicBezTo>
                    <a:pt x="17038" y="11275"/>
                    <a:pt x="16893" y="11330"/>
                    <a:pt x="16783" y="11440"/>
                  </a:cubicBezTo>
                  <a:lnTo>
                    <a:pt x="16559" y="11663"/>
                  </a:lnTo>
                  <a:lnTo>
                    <a:pt x="15835" y="8499"/>
                  </a:lnTo>
                  <a:cubicBezTo>
                    <a:pt x="17329" y="6962"/>
                    <a:pt x="18498" y="5138"/>
                    <a:pt x="19265" y="3137"/>
                  </a:cubicBezTo>
                  <a:cubicBezTo>
                    <a:pt x="19594" y="2285"/>
                    <a:pt x="19389" y="1322"/>
                    <a:pt x="18742" y="676"/>
                  </a:cubicBezTo>
                  <a:cubicBezTo>
                    <a:pt x="18302" y="236"/>
                    <a:pt x="17711" y="0"/>
                    <a:pt x="171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67" name="Google Shape;4667;p36"/>
            <p:cNvSpPr/>
            <p:nvPr/>
          </p:nvSpPr>
          <p:spPr>
            <a:xfrm>
              <a:off x="2348725" y="4522375"/>
              <a:ext cx="94375" cy="88150"/>
            </a:xfrm>
            <a:custGeom>
              <a:avLst/>
              <a:gdLst/>
              <a:ahLst/>
              <a:cxnLst/>
              <a:rect l="l" t="t" r="r" b="b"/>
              <a:pathLst>
                <a:path w="3775" h="3526" extrusionOk="0">
                  <a:moveTo>
                    <a:pt x="3155" y="0"/>
                  </a:moveTo>
                  <a:cubicBezTo>
                    <a:pt x="3013" y="0"/>
                    <a:pt x="2870" y="53"/>
                    <a:pt x="2760" y="159"/>
                  </a:cubicBezTo>
                  <a:lnTo>
                    <a:pt x="359" y="2560"/>
                  </a:lnTo>
                  <a:cubicBezTo>
                    <a:pt x="0" y="2916"/>
                    <a:pt x="254" y="3526"/>
                    <a:pt x="758" y="3526"/>
                  </a:cubicBezTo>
                  <a:cubicBezTo>
                    <a:pt x="909" y="3526"/>
                    <a:pt x="1054" y="3468"/>
                    <a:pt x="1160" y="3360"/>
                  </a:cubicBezTo>
                  <a:lnTo>
                    <a:pt x="3560" y="959"/>
                  </a:lnTo>
                  <a:cubicBezTo>
                    <a:pt x="3774" y="736"/>
                    <a:pt x="3771" y="383"/>
                    <a:pt x="3554" y="165"/>
                  </a:cubicBezTo>
                  <a:cubicBezTo>
                    <a:pt x="3444" y="55"/>
                    <a:pt x="3300" y="0"/>
                    <a:pt x="31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668" name="Google Shape;4668;p36"/>
          <p:cNvSpPr/>
          <p:nvPr/>
        </p:nvSpPr>
        <p:spPr>
          <a:xfrm>
            <a:off x="5194956" y="4002473"/>
            <a:ext cx="203343" cy="231279"/>
          </a:xfrm>
          <a:custGeom>
            <a:avLst/>
            <a:gdLst/>
            <a:ahLst/>
            <a:cxnLst/>
            <a:rect l="l" t="t" r="r" b="b"/>
            <a:pathLst>
              <a:path w="16989" h="19323" extrusionOk="0">
                <a:moveTo>
                  <a:pt x="8495" y="2378"/>
                </a:moveTo>
                <a:cubicBezTo>
                  <a:pt x="9434" y="2378"/>
                  <a:pt x="10195" y="3136"/>
                  <a:pt x="10195" y="4075"/>
                </a:cubicBezTo>
                <a:lnTo>
                  <a:pt x="10195" y="4642"/>
                </a:lnTo>
                <a:lnTo>
                  <a:pt x="6798" y="4642"/>
                </a:lnTo>
                <a:lnTo>
                  <a:pt x="6798" y="4075"/>
                </a:lnTo>
                <a:cubicBezTo>
                  <a:pt x="6798" y="3136"/>
                  <a:pt x="7556" y="2378"/>
                  <a:pt x="8495" y="2378"/>
                </a:cubicBezTo>
                <a:close/>
                <a:moveTo>
                  <a:pt x="4242" y="1130"/>
                </a:moveTo>
                <a:cubicBezTo>
                  <a:pt x="4665" y="1130"/>
                  <a:pt x="5096" y="1267"/>
                  <a:pt x="5469" y="1565"/>
                </a:cubicBezTo>
                <a:lnTo>
                  <a:pt x="6330" y="2251"/>
                </a:lnTo>
                <a:cubicBezTo>
                  <a:pt x="5901" y="2761"/>
                  <a:pt x="5662" y="3407"/>
                  <a:pt x="5665" y="4075"/>
                </a:cubicBezTo>
                <a:lnTo>
                  <a:pt x="5665" y="4642"/>
                </a:lnTo>
                <a:lnTo>
                  <a:pt x="3872" y="4642"/>
                </a:lnTo>
                <a:cubicBezTo>
                  <a:pt x="3870" y="4642"/>
                  <a:pt x="3869" y="4642"/>
                  <a:pt x="3867" y="4642"/>
                </a:cubicBezTo>
                <a:cubicBezTo>
                  <a:pt x="2879" y="4642"/>
                  <a:pt x="2127" y="3756"/>
                  <a:pt x="2290" y="2782"/>
                </a:cubicBezTo>
                <a:cubicBezTo>
                  <a:pt x="2459" y="1765"/>
                  <a:pt x="3331" y="1130"/>
                  <a:pt x="4242" y="1130"/>
                </a:cubicBezTo>
                <a:close/>
                <a:moveTo>
                  <a:pt x="12746" y="1131"/>
                </a:moveTo>
                <a:cubicBezTo>
                  <a:pt x="13657" y="1131"/>
                  <a:pt x="14530" y="1767"/>
                  <a:pt x="14700" y="2782"/>
                </a:cubicBezTo>
                <a:cubicBezTo>
                  <a:pt x="14862" y="3756"/>
                  <a:pt x="14110" y="4642"/>
                  <a:pt x="13122" y="4642"/>
                </a:cubicBezTo>
                <a:cubicBezTo>
                  <a:pt x="13121" y="4642"/>
                  <a:pt x="13119" y="4642"/>
                  <a:pt x="13117" y="4642"/>
                </a:cubicBezTo>
                <a:lnTo>
                  <a:pt x="11327" y="4642"/>
                </a:lnTo>
                <a:lnTo>
                  <a:pt x="11327" y="4075"/>
                </a:lnTo>
                <a:cubicBezTo>
                  <a:pt x="11327" y="3407"/>
                  <a:pt x="11088" y="2761"/>
                  <a:pt x="10660" y="2251"/>
                </a:cubicBezTo>
                <a:lnTo>
                  <a:pt x="11523" y="1565"/>
                </a:lnTo>
                <a:cubicBezTo>
                  <a:pt x="11895" y="1267"/>
                  <a:pt x="12325" y="1131"/>
                  <a:pt x="12746" y="1131"/>
                </a:cubicBezTo>
                <a:close/>
                <a:moveTo>
                  <a:pt x="6798" y="5775"/>
                </a:moveTo>
                <a:lnTo>
                  <a:pt x="6798" y="8039"/>
                </a:lnTo>
                <a:lnTo>
                  <a:pt x="1136" y="8039"/>
                </a:lnTo>
                <a:lnTo>
                  <a:pt x="1136" y="6339"/>
                </a:lnTo>
                <a:cubicBezTo>
                  <a:pt x="1136" y="6025"/>
                  <a:pt x="1387" y="5775"/>
                  <a:pt x="1701" y="5775"/>
                </a:cubicBezTo>
                <a:close/>
                <a:moveTo>
                  <a:pt x="15288" y="5775"/>
                </a:moveTo>
                <a:cubicBezTo>
                  <a:pt x="15602" y="5775"/>
                  <a:pt x="15856" y="6025"/>
                  <a:pt x="15856" y="6339"/>
                </a:cubicBezTo>
                <a:lnTo>
                  <a:pt x="15856" y="8039"/>
                </a:lnTo>
                <a:lnTo>
                  <a:pt x="10195" y="8039"/>
                </a:lnTo>
                <a:lnTo>
                  <a:pt x="10195" y="5775"/>
                </a:lnTo>
                <a:close/>
                <a:moveTo>
                  <a:pt x="6798" y="9171"/>
                </a:moveTo>
                <a:lnTo>
                  <a:pt x="6798" y="11361"/>
                </a:lnTo>
                <a:lnTo>
                  <a:pt x="2269" y="11361"/>
                </a:lnTo>
                <a:lnTo>
                  <a:pt x="2269" y="9171"/>
                </a:lnTo>
                <a:close/>
                <a:moveTo>
                  <a:pt x="14724" y="9171"/>
                </a:moveTo>
                <a:lnTo>
                  <a:pt x="14724" y="11361"/>
                </a:lnTo>
                <a:lnTo>
                  <a:pt x="10195" y="11361"/>
                </a:lnTo>
                <a:lnTo>
                  <a:pt x="10195" y="9171"/>
                </a:lnTo>
                <a:close/>
                <a:moveTo>
                  <a:pt x="6798" y="12493"/>
                </a:moveTo>
                <a:lnTo>
                  <a:pt x="6798" y="13625"/>
                </a:lnTo>
                <a:lnTo>
                  <a:pt x="2269" y="13625"/>
                </a:lnTo>
                <a:lnTo>
                  <a:pt x="2269" y="12493"/>
                </a:lnTo>
                <a:close/>
                <a:moveTo>
                  <a:pt x="14724" y="12493"/>
                </a:moveTo>
                <a:lnTo>
                  <a:pt x="14724" y="13625"/>
                </a:lnTo>
                <a:lnTo>
                  <a:pt x="10195" y="13625"/>
                </a:lnTo>
                <a:lnTo>
                  <a:pt x="10195" y="12493"/>
                </a:lnTo>
                <a:close/>
                <a:moveTo>
                  <a:pt x="6798" y="14757"/>
                </a:moveTo>
                <a:lnTo>
                  <a:pt x="6798" y="18191"/>
                </a:lnTo>
                <a:lnTo>
                  <a:pt x="2833" y="18191"/>
                </a:lnTo>
                <a:cubicBezTo>
                  <a:pt x="2519" y="18191"/>
                  <a:pt x="2269" y="17937"/>
                  <a:pt x="2269" y="17626"/>
                </a:cubicBezTo>
                <a:lnTo>
                  <a:pt x="2269" y="14757"/>
                </a:lnTo>
                <a:close/>
                <a:moveTo>
                  <a:pt x="9062" y="5775"/>
                </a:moveTo>
                <a:lnTo>
                  <a:pt x="9062" y="18191"/>
                </a:lnTo>
                <a:lnTo>
                  <a:pt x="7930" y="18191"/>
                </a:lnTo>
                <a:lnTo>
                  <a:pt x="7930" y="5775"/>
                </a:lnTo>
                <a:close/>
                <a:moveTo>
                  <a:pt x="14724" y="14757"/>
                </a:moveTo>
                <a:lnTo>
                  <a:pt x="14724" y="17626"/>
                </a:lnTo>
                <a:cubicBezTo>
                  <a:pt x="14724" y="17937"/>
                  <a:pt x="14470" y="18191"/>
                  <a:pt x="14156" y="18191"/>
                </a:cubicBezTo>
                <a:lnTo>
                  <a:pt x="10195" y="18191"/>
                </a:lnTo>
                <a:lnTo>
                  <a:pt x="10195" y="14757"/>
                </a:lnTo>
                <a:close/>
                <a:moveTo>
                  <a:pt x="4235" y="0"/>
                </a:moveTo>
                <a:cubicBezTo>
                  <a:pt x="3860" y="0"/>
                  <a:pt x="3484" y="68"/>
                  <a:pt x="3123" y="207"/>
                </a:cubicBezTo>
                <a:cubicBezTo>
                  <a:pt x="2096" y="599"/>
                  <a:pt x="1351" y="1508"/>
                  <a:pt x="1172" y="2595"/>
                </a:cubicBezTo>
                <a:cubicBezTo>
                  <a:pt x="1052" y="3314"/>
                  <a:pt x="1224" y="4050"/>
                  <a:pt x="1653" y="4642"/>
                </a:cubicBezTo>
                <a:cubicBezTo>
                  <a:pt x="732" y="4666"/>
                  <a:pt x="1" y="5421"/>
                  <a:pt x="1" y="6339"/>
                </a:cubicBezTo>
                <a:lnTo>
                  <a:pt x="4" y="8604"/>
                </a:lnTo>
                <a:cubicBezTo>
                  <a:pt x="4" y="8918"/>
                  <a:pt x="255" y="9171"/>
                  <a:pt x="569" y="9171"/>
                </a:cubicBezTo>
                <a:lnTo>
                  <a:pt x="1136" y="9171"/>
                </a:lnTo>
                <a:lnTo>
                  <a:pt x="1136" y="17626"/>
                </a:lnTo>
                <a:cubicBezTo>
                  <a:pt x="1136" y="18562"/>
                  <a:pt x="1894" y="19323"/>
                  <a:pt x="2833" y="19323"/>
                </a:cubicBezTo>
                <a:lnTo>
                  <a:pt x="14156" y="19323"/>
                </a:lnTo>
                <a:cubicBezTo>
                  <a:pt x="15095" y="19323"/>
                  <a:pt x="15853" y="18562"/>
                  <a:pt x="15856" y="17626"/>
                </a:cubicBezTo>
                <a:lnTo>
                  <a:pt x="15856" y="9171"/>
                </a:lnTo>
                <a:lnTo>
                  <a:pt x="16421" y="9171"/>
                </a:lnTo>
                <a:cubicBezTo>
                  <a:pt x="16735" y="9171"/>
                  <a:pt x="16988" y="8918"/>
                  <a:pt x="16988" y="8604"/>
                </a:cubicBezTo>
                <a:lnTo>
                  <a:pt x="16988" y="6339"/>
                </a:lnTo>
                <a:cubicBezTo>
                  <a:pt x="16988" y="5418"/>
                  <a:pt x="16255" y="4666"/>
                  <a:pt x="15337" y="4642"/>
                </a:cubicBezTo>
                <a:cubicBezTo>
                  <a:pt x="15762" y="4050"/>
                  <a:pt x="15938" y="3314"/>
                  <a:pt x="15817" y="2595"/>
                </a:cubicBezTo>
                <a:cubicBezTo>
                  <a:pt x="15636" y="1508"/>
                  <a:pt x="14893" y="599"/>
                  <a:pt x="13866" y="207"/>
                </a:cubicBezTo>
                <a:cubicBezTo>
                  <a:pt x="13506" y="68"/>
                  <a:pt x="13129" y="0"/>
                  <a:pt x="12755" y="0"/>
                </a:cubicBezTo>
                <a:cubicBezTo>
                  <a:pt x="12061" y="0"/>
                  <a:pt x="11376" y="233"/>
                  <a:pt x="10817" y="681"/>
                </a:cubicBezTo>
                <a:lnTo>
                  <a:pt x="9742" y="1535"/>
                </a:lnTo>
                <a:cubicBezTo>
                  <a:pt x="9348" y="1340"/>
                  <a:pt x="8920" y="1243"/>
                  <a:pt x="8494" y="1243"/>
                </a:cubicBezTo>
                <a:cubicBezTo>
                  <a:pt x="8067" y="1243"/>
                  <a:pt x="7640" y="1340"/>
                  <a:pt x="7248" y="1535"/>
                </a:cubicBezTo>
                <a:lnTo>
                  <a:pt x="6173" y="681"/>
                </a:lnTo>
                <a:cubicBezTo>
                  <a:pt x="5614" y="233"/>
                  <a:pt x="4928" y="0"/>
                  <a:pt x="423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669" name="Google Shape;4669;p36"/>
          <p:cNvGrpSpPr/>
          <p:nvPr/>
        </p:nvGrpSpPr>
        <p:grpSpPr>
          <a:xfrm>
            <a:off x="5486868" y="4002415"/>
            <a:ext cx="187831" cy="231291"/>
            <a:chOff x="3316000" y="4399325"/>
            <a:chExt cx="392325" cy="483100"/>
          </a:xfrm>
        </p:grpSpPr>
        <p:sp>
          <p:nvSpPr>
            <p:cNvPr id="4670" name="Google Shape;4670;p36"/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71" name="Google Shape;4671;p36"/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72" name="Google Shape;4672;p36"/>
          <p:cNvGrpSpPr/>
          <p:nvPr/>
        </p:nvGrpSpPr>
        <p:grpSpPr>
          <a:xfrm>
            <a:off x="5775676" y="4002403"/>
            <a:ext cx="172726" cy="231315"/>
            <a:chOff x="3926225" y="4399275"/>
            <a:chExt cx="360775" cy="483150"/>
          </a:xfrm>
        </p:grpSpPr>
        <p:sp>
          <p:nvSpPr>
            <p:cNvPr id="4673" name="Google Shape;4673;p36"/>
            <p:cNvSpPr/>
            <p:nvPr/>
          </p:nvSpPr>
          <p:spPr>
            <a:xfrm>
              <a:off x="41634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8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74" name="Google Shape;4674;p36"/>
            <p:cNvSpPr/>
            <p:nvPr/>
          </p:nvSpPr>
          <p:spPr>
            <a:xfrm>
              <a:off x="3926225" y="4399275"/>
              <a:ext cx="360775" cy="483150"/>
            </a:xfrm>
            <a:custGeom>
              <a:avLst/>
              <a:gdLst/>
              <a:ahLst/>
              <a:cxnLst/>
              <a:rect l="l" t="t" r="r" b="b"/>
              <a:pathLst>
                <a:path w="14431" h="19326" extrusionOk="0">
                  <a:moveTo>
                    <a:pt x="10055" y="1134"/>
                  </a:moveTo>
                  <a:cubicBezTo>
                    <a:pt x="10547" y="1134"/>
                    <a:pt x="10985" y="1457"/>
                    <a:pt x="11133" y="1928"/>
                  </a:cubicBezTo>
                  <a:cubicBezTo>
                    <a:pt x="11281" y="2399"/>
                    <a:pt x="11106" y="2912"/>
                    <a:pt x="10698" y="3196"/>
                  </a:cubicBezTo>
                  <a:cubicBezTo>
                    <a:pt x="10692" y="3181"/>
                    <a:pt x="10683" y="3169"/>
                    <a:pt x="10677" y="3154"/>
                  </a:cubicBezTo>
                  <a:cubicBezTo>
                    <a:pt x="10665" y="3129"/>
                    <a:pt x="10650" y="3105"/>
                    <a:pt x="10635" y="3081"/>
                  </a:cubicBezTo>
                  <a:cubicBezTo>
                    <a:pt x="10270" y="2468"/>
                    <a:pt x="9750" y="1964"/>
                    <a:pt x="9125" y="1620"/>
                  </a:cubicBezTo>
                  <a:cubicBezTo>
                    <a:pt x="9337" y="1318"/>
                    <a:pt x="9684" y="1134"/>
                    <a:pt x="10055" y="1134"/>
                  </a:cubicBezTo>
                  <a:close/>
                  <a:moveTo>
                    <a:pt x="7223" y="2266"/>
                  </a:moveTo>
                  <a:cubicBezTo>
                    <a:pt x="8114" y="2266"/>
                    <a:pt x="8953" y="2686"/>
                    <a:pt x="9488" y="3398"/>
                  </a:cubicBezTo>
                  <a:cubicBezTo>
                    <a:pt x="8953" y="4111"/>
                    <a:pt x="8114" y="4527"/>
                    <a:pt x="7223" y="4531"/>
                  </a:cubicBezTo>
                  <a:lnTo>
                    <a:pt x="4448" y="4531"/>
                  </a:lnTo>
                  <a:cubicBezTo>
                    <a:pt x="4720" y="3214"/>
                    <a:pt x="5879" y="2269"/>
                    <a:pt x="7223" y="2266"/>
                  </a:cubicBezTo>
                  <a:close/>
                  <a:moveTo>
                    <a:pt x="9998" y="4527"/>
                  </a:moveTo>
                  <a:cubicBezTo>
                    <a:pt x="10034" y="4715"/>
                    <a:pt x="10055" y="4905"/>
                    <a:pt x="10055" y="5098"/>
                  </a:cubicBezTo>
                  <a:lnTo>
                    <a:pt x="10055" y="7363"/>
                  </a:lnTo>
                  <a:cubicBezTo>
                    <a:pt x="10055" y="8924"/>
                    <a:pt x="8787" y="10192"/>
                    <a:pt x="7223" y="10192"/>
                  </a:cubicBezTo>
                  <a:cubicBezTo>
                    <a:pt x="5659" y="10192"/>
                    <a:pt x="4394" y="8924"/>
                    <a:pt x="4394" y="7363"/>
                  </a:cubicBezTo>
                  <a:lnTo>
                    <a:pt x="4394" y="5663"/>
                  </a:lnTo>
                  <a:lnTo>
                    <a:pt x="7223" y="5663"/>
                  </a:lnTo>
                  <a:cubicBezTo>
                    <a:pt x="8262" y="5660"/>
                    <a:pt x="9255" y="5255"/>
                    <a:pt x="9998" y="4527"/>
                  </a:cubicBezTo>
                  <a:close/>
                  <a:moveTo>
                    <a:pt x="5526" y="10941"/>
                  </a:moveTo>
                  <a:cubicBezTo>
                    <a:pt x="6063" y="11196"/>
                    <a:pt x="6643" y="11324"/>
                    <a:pt x="7224" y="11324"/>
                  </a:cubicBezTo>
                  <a:cubicBezTo>
                    <a:pt x="7777" y="11324"/>
                    <a:pt x="8331" y="11208"/>
                    <a:pt x="8847" y="10977"/>
                  </a:cubicBezTo>
                  <a:lnTo>
                    <a:pt x="8847" y="11967"/>
                  </a:lnTo>
                  <a:cubicBezTo>
                    <a:pt x="8847" y="12227"/>
                    <a:pt x="9026" y="12454"/>
                    <a:pt x="9279" y="12517"/>
                  </a:cubicBezTo>
                  <a:lnTo>
                    <a:pt x="9466" y="12562"/>
                  </a:lnTo>
                  <a:cubicBezTo>
                    <a:pt x="8899" y="13298"/>
                    <a:pt x="8061" y="13665"/>
                    <a:pt x="7223" y="13665"/>
                  </a:cubicBezTo>
                  <a:cubicBezTo>
                    <a:pt x="6379" y="13665"/>
                    <a:pt x="5536" y="13293"/>
                    <a:pt x="4970" y="12547"/>
                  </a:cubicBezTo>
                  <a:lnTo>
                    <a:pt x="5097" y="12514"/>
                  </a:lnTo>
                  <a:cubicBezTo>
                    <a:pt x="5348" y="12454"/>
                    <a:pt x="5526" y="12227"/>
                    <a:pt x="5526" y="11964"/>
                  </a:cubicBezTo>
                  <a:lnTo>
                    <a:pt x="5526" y="10941"/>
                  </a:lnTo>
                  <a:close/>
                  <a:moveTo>
                    <a:pt x="3805" y="12837"/>
                  </a:moveTo>
                  <a:cubicBezTo>
                    <a:pt x="4515" y="14051"/>
                    <a:pt x="5813" y="14794"/>
                    <a:pt x="7217" y="14797"/>
                  </a:cubicBezTo>
                  <a:cubicBezTo>
                    <a:pt x="7220" y="14797"/>
                    <a:pt x="7223" y="14797"/>
                    <a:pt x="7225" y="14797"/>
                  </a:cubicBezTo>
                  <a:cubicBezTo>
                    <a:pt x="8626" y="14797"/>
                    <a:pt x="9924" y="14054"/>
                    <a:pt x="10635" y="12849"/>
                  </a:cubicBezTo>
                  <a:lnTo>
                    <a:pt x="11767" y="13124"/>
                  </a:lnTo>
                  <a:cubicBezTo>
                    <a:pt x="12649" y="13344"/>
                    <a:pt x="13201" y="14217"/>
                    <a:pt x="13020" y="15105"/>
                  </a:cubicBezTo>
                  <a:lnTo>
                    <a:pt x="12404" y="18194"/>
                  </a:lnTo>
                  <a:lnTo>
                    <a:pt x="2027" y="18194"/>
                  </a:lnTo>
                  <a:lnTo>
                    <a:pt x="1408" y="15105"/>
                  </a:lnTo>
                  <a:cubicBezTo>
                    <a:pt x="1229" y="14214"/>
                    <a:pt x="1782" y="13341"/>
                    <a:pt x="2661" y="13124"/>
                  </a:cubicBezTo>
                  <a:lnTo>
                    <a:pt x="3805" y="12837"/>
                  </a:lnTo>
                  <a:close/>
                  <a:moveTo>
                    <a:pt x="10061" y="0"/>
                  </a:moveTo>
                  <a:cubicBezTo>
                    <a:pt x="9256" y="0"/>
                    <a:pt x="8461" y="426"/>
                    <a:pt x="8047" y="1221"/>
                  </a:cubicBezTo>
                  <a:cubicBezTo>
                    <a:pt x="7767" y="1162"/>
                    <a:pt x="7489" y="1134"/>
                    <a:pt x="7216" y="1134"/>
                  </a:cubicBezTo>
                  <a:cubicBezTo>
                    <a:pt x="5084" y="1134"/>
                    <a:pt x="3261" y="2863"/>
                    <a:pt x="3261" y="5098"/>
                  </a:cubicBezTo>
                  <a:lnTo>
                    <a:pt x="3261" y="7363"/>
                  </a:lnTo>
                  <a:cubicBezTo>
                    <a:pt x="3258" y="8398"/>
                    <a:pt x="3666" y="9392"/>
                    <a:pt x="4394" y="10132"/>
                  </a:cubicBezTo>
                  <a:lnTo>
                    <a:pt x="4394" y="11524"/>
                  </a:lnTo>
                  <a:lnTo>
                    <a:pt x="2386" y="12025"/>
                  </a:lnTo>
                  <a:cubicBezTo>
                    <a:pt x="921" y="12390"/>
                    <a:pt x="0" y="13846"/>
                    <a:pt x="299" y="15328"/>
                  </a:cubicBezTo>
                  <a:lnTo>
                    <a:pt x="1006" y="18870"/>
                  </a:lnTo>
                  <a:cubicBezTo>
                    <a:pt x="1060" y="19136"/>
                    <a:pt x="1293" y="19326"/>
                    <a:pt x="1562" y="19326"/>
                  </a:cubicBezTo>
                  <a:lnTo>
                    <a:pt x="12866" y="19326"/>
                  </a:lnTo>
                  <a:cubicBezTo>
                    <a:pt x="13138" y="19326"/>
                    <a:pt x="13371" y="19136"/>
                    <a:pt x="13422" y="18870"/>
                  </a:cubicBezTo>
                  <a:lnTo>
                    <a:pt x="14131" y="15328"/>
                  </a:lnTo>
                  <a:cubicBezTo>
                    <a:pt x="14430" y="13842"/>
                    <a:pt x="13506" y="12387"/>
                    <a:pt x="12039" y="12025"/>
                  </a:cubicBezTo>
                  <a:lnTo>
                    <a:pt x="10569" y="11665"/>
                  </a:lnTo>
                  <a:lnTo>
                    <a:pt x="10565" y="11665"/>
                  </a:lnTo>
                  <a:cubicBezTo>
                    <a:pt x="10505" y="11638"/>
                    <a:pt x="10445" y="11626"/>
                    <a:pt x="10378" y="11620"/>
                  </a:cubicBezTo>
                  <a:lnTo>
                    <a:pt x="9980" y="11524"/>
                  </a:lnTo>
                  <a:lnTo>
                    <a:pt x="9980" y="10207"/>
                  </a:lnTo>
                  <a:cubicBezTo>
                    <a:pt x="10750" y="9461"/>
                    <a:pt x="11188" y="8435"/>
                    <a:pt x="11188" y="7363"/>
                  </a:cubicBezTo>
                  <a:lnTo>
                    <a:pt x="11188" y="5098"/>
                  </a:lnTo>
                  <a:cubicBezTo>
                    <a:pt x="11188" y="4820"/>
                    <a:pt x="11157" y="4546"/>
                    <a:pt x="11100" y="4274"/>
                  </a:cubicBezTo>
                  <a:cubicBezTo>
                    <a:pt x="12459" y="3567"/>
                    <a:pt x="12739" y="1747"/>
                    <a:pt x="11659" y="663"/>
                  </a:cubicBezTo>
                  <a:cubicBezTo>
                    <a:pt x="11209" y="214"/>
                    <a:pt x="10632" y="0"/>
                    <a:pt x="100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675" name="Google Shape;4675;p36"/>
          <p:cNvSpPr/>
          <p:nvPr/>
        </p:nvSpPr>
        <p:spPr>
          <a:xfrm>
            <a:off x="6089204" y="4002479"/>
            <a:ext cx="121977" cy="231267"/>
          </a:xfrm>
          <a:custGeom>
            <a:avLst/>
            <a:gdLst/>
            <a:ahLst/>
            <a:cxnLst/>
            <a:rect l="l" t="t" r="r" b="b"/>
            <a:pathLst>
              <a:path w="10191" h="19322" extrusionOk="0">
                <a:moveTo>
                  <a:pt x="5102" y="1126"/>
                </a:moveTo>
                <a:cubicBezTo>
                  <a:pt x="5353" y="1126"/>
                  <a:pt x="5610" y="1220"/>
                  <a:pt x="5819" y="1429"/>
                </a:cubicBezTo>
                <a:cubicBezTo>
                  <a:pt x="6115" y="1724"/>
                  <a:pt x="6202" y="2165"/>
                  <a:pt x="6042" y="2549"/>
                </a:cubicBezTo>
                <a:cubicBezTo>
                  <a:pt x="5882" y="2932"/>
                  <a:pt x="5508" y="3180"/>
                  <a:pt x="5094" y="3180"/>
                </a:cubicBezTo>
                <a:cubicBezTo>
                  <a:pt x="4526" y="3180"/>
                  <a:pt x="4070" y="2721"/>
                  <a:pt x="4067" y="2156"/>
                </a:cubicBezTo>
                <a:cubicBezTo>
                  <a:pt x="4067" y="1537"/>
                  <a:pt x="4574" y="1126"/>
                  <a:pt x="5102" y="1126"/>
                </a:cubicBezTo>
                <a:close/>
                <a:moveTo>
                  <a:pt x="7513" y="5432"/>
                </a:moveTo>
                <a:cubicBezTo>
                  <a:pt x="8364" y="5432"/>
                  <a:pt x="9059" y="6214"/>
                  <a:pt x="9059" y="7175"/>
                </a:cubicBezTo>
                <a:lnTo>
                  <a:pt x="9059" y="10433"/>
                </a:lnTo>
                <a:cubicBezTo>
                  <a:pt x="9059" y="10747"/>
                  <a:pt x="8805" y="11000"/>
                  <a:pt x="8491" y="11000"/>
                </a:cubicBezTo>
                <a:cubicBezTo>
                  <a:pt x="8177" y="11000"/>
                  <a:pt x="7926" y="10747"/>
                  <a:pt x="7926" y="10433"/>
                </a:cubicBezTo>
                <a:lnTo>
                  <a:pt x="7926" y="7395"/>
                </a:lnTo>
                <a:cubicBezTo>
                  <a:pt x="7926" y="7081"/>
                  <a:pt x="7673" y="6830"/>
                  <a:pt x="7359" y="6830"/>
                </a:cubicBezTo>
                <a:cubicBezTo>
                  <a:pt x="7045" y="6830"/>
                  <a:pt x="6794" y="7081"/>
                  <a:pt x="6794" y="7395"/>
                </a:cubicBezTo>
                <a:lnTo>
                  <a:pt x="6794" y="17625"/>
                </a:lnTo>
                <a:cubicBezTo>
                  <a:pt x="6794" y="17936"/>
                  <a:pt x="6540" y="18190"/>
                  <a:pt x="6226" y="18190"/>
                </a:cubicBezTo>
                <a:cubicBezTo>
                  <a:pt x="5912" y="18190"/>
                  <a:pt x="5662" y="17936"/>
                  <a:pt x="5662" y="17625"/>
                </a:cubicBezTo>
                <a:lnTo>
                  <a:pt x="5662" y="11867"/>
                </a:lnTo>
                <a:cubicBezTo>
                  <a:pt x="5662" y="11556"/>
                  <a:pt x="5408" y="11302"/>
                  <a:pt x="5094" y="11302"/>
                </a:cubicBezTo>
                <a:cubicBezTo>
                  <a:pt x="4780" y="11302"/>
                  <a:pt x="4529" y="11556"/>
                  <a:pt x="4529" y="11867"/>
                </a:cubicBezTo>
                <a:lnTo>
                  <a:pt x="4529" y="17625"/>
                </a:lnTo>
                <a:cubicBezTo>
                  <a:pt x="4529" y="17936"/>
                  <a:pt x="4276" y="18190"/>
                  <a:pt x="3962" y="18190"/>
                </a:cubicBezTo>
                <a:cubicBezTo>
                  <a:pt x="3648" y="18190"/>
                  <a:pt x="3397" y="17936"/>
                  <a:pt x="3397" y="17625"/>
                </a:cubicBezTo>
                <a:lnTo>
                  <a:pt x="3397" y="7395"/>
                </a:lnTo>
                <a:cubicBezTo>
                  <a:pt x="3397" y="7081"/>
                  <a:pt x="3143" y="6830"/>
                  <a:pt x="2829" y="6830"/>
                </a:cubicBezTo>
                <a:cubicBezTo>
                  <a:pt x="2515" y="6830"/>
                  <a:pt x="2265" y="7081"/>
                  <a:pt x="2265" y="7395"/>
                </a:cubicBezTo>
                <a:lnTo>
                  <a:pt x="2265" y="10433"/>
                </a:lnTo>
                <a:cubicBezTo>
                  <a:pt x="2265" y="10747"/>
                  <a:pt x="2011" y="11000"/>
                  <a:pt x="1697" y="11000"/>
                </a:cubicBezTo>
                <a:cubicBezTo>
                  <a:pt x="1383" y="11000"/>
                  <a:pt x="1133" y="10747"/>
                  <a:pt x="1133" y="10433"/>
                </a:cubicBezTo>
                <a:lnTo>
                  <a:pt x="1133" y="7175"/>
                </a:lnTo>
                <a:cubicBezTo>
                  <a:pt x="1133" y="6214"/>
                  <a:pt x="1824" y="5432"/>
                  <a:pt x="2675" y="5432"/>
                </a:cubicBezTo>
                <a:close/>
                <a:moveTo>
                  <a:pt x="5094" y="0"/>
                </a:moveTo>
                <a:cubicBezTo>
                  <a:pt x="3950" y="0"/>
                  <a:pt x="3002" y="894"/>
                  <a:pt x="2938" y="2038"/>
                </a:cubicBezTo>
                <a:cubicBezTo>
                  <a:pt x="2878" y="3180"/>
                  <a:pt x="3720" y="4173"/>
                  <a:pt x="4859" y="4300"/>
                </a:cubicBezTo>
                <a:lnTo>
                  <a:pt x="2675" y="4300"/>
                </a:lnTo>
                <a:cubicBezTo>
                  <a:pt x="1199" y="4300"/>
                  <a:pt x="0" y="5589"/>
                  <a:pt x="0" y="7175"/>
                </a:cubicBezTo>
                <a:lnTo>
                  <a:pt x="0" y="10433"/>
                </a:lnTo>
                <a:cubicBezTo>
                  <a:pt x="0" y="11403"/>
                  <a:pt x="797" y="12134"/>
                  <a:pt x="1698" y="12134"/>
                </a:cubicBezTo>
                <a:cubicBezTo>
                  <a:pt x="1885" y="12134"/>
                  <a:pt x="2076" y="12103"/>
                  <a:pt x="2265" y="12036"/>
                </a:cubicBezTo>
                <a:lnTo>
                  <a:pt x="2265" y="17625"/>
                </a:lnTo>
                <a:cubicBezTo>
                  <a:pt x="2265" y="18561"/>
                  <a:pt x="3023" y="19322"/>
                  <a:pt x="3962" y="19322"/>
                </a:cubicBezTo>
                <a:cubicBezTo>
                  <a:pt x="4378" y="19322"/>
                  <a:pt x="4783" y="19168"/>
                  <a:pt x="5094" y="18887"/>
                </a:cubicBezTo>
                <a:cubicBezTo>
                  <a:pt x="5412" y="19172"/>
                  <a:pt x="5817" y="19321"/>
                  <a:pt x="6228" y="19321"/>
                </a:cubicBezTo>
                <a:cubicBezTo>
                  <a:pt x="6462" y="19321"/>
                  <a:pt x="6697" y="19272"/>
                  <a:pt x="6918" y="19174"/>
                </a:cubicBezTo>
                <a:cubicBezTo>
                  <a:pt x="7531" y="18899"/>
                  <a:pt x="7923" y="18292"/>
                  <a:pt x="7926" y="17625"/>
                </a:cubicBezTo>
                <a:lnTo>
                  <a:pt x="7926" y="12036"/>
                </a:lnTo>
                <a:cubicBezTo>
                  <a:pt x="8115" y="12103"/>
                  <a:pt x="8305" y="12134"/>
                  <a:pt x="8492" y="12134"/>
                </a:cubicBezTo>
                <a:cubicBezTo>
                  <a:pt x="9392" y="12134"/>
                  <a:pt x="10188" y="11403"/>
                  <a:pt x="10191" y="10433"/>
                </a:cubicBezTo>
                <a:lnTo>
                  <a:pt x="10191" y="7175"/>
                </a:lnTo>
                <a:cubicBezTo>
                  <a:pt x="10191" y="5589"/>
                  <a:pt x="8989" y="4300"/>
                  <a:pt x="7513" y="4300"/>
                </a:cubicBezTo>
                <a:lnTo>
                  <a:pt x="5330" y="4300"/>
                </a:lnTo>
                <a:cubicBezTo>
                  <a:pt x="6468" y="4173"/>
                  <a:pt x="7310" y="3180"/>
                  <a:pt x="7250" y="2038"/>
                </a:cubicBezTo>
                <a:cubicBezTo>
                  <a:pt x="7187" y="894"/>
                  <a:pt x="6238" y="0"/>
                  <a:pt x="50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676" name="Google Shape;4676;p36"/>
          <p:cNvGrpSpPr/>
          <p:nvPr/>
        </p:nvGrpSpPr>
        <p:grpSpPr>
          <a:xfrm>
            <a:off x="6323429" y="4002445"/>
            <a:ext cx="231243" cy="231231"/>
            <a:chOff x="5053975" y="4399375"/>
            <a:chExt cx="483000" cy="482975"/>
          </a:xfrm>
        </p:grpSpPr>
        <p:sp>
          <p:nvSpPr>
            <p:cNvPr id="4677" name="Google Shape;4677;p36"/>
            <p:cNvSpPr/>
            <p:nvPr/>
          </p:nvSpPr>
          <p:spPr>
            <a:xfrm>
              <a:off x="5053975" y="4399375"/>
              <a:ext cx="483000" cy="482975"/>
            </a:xfrm>
            <a:custGeom>
              <a:avLst/>
              <a:gdLst/>
              <a:ahLst/>
              <a:cxnLst/>
              <a:rect l="l" t="t" r="r" b="b"/>
              <a:pathLst>
                <a:path w="19320" h="19319" extrusionOk="0">
                  <a:moveTo>
                    <a:pt x="9660" y="1130"/>
                  </a:moveTo>
                  <a:cubicBezTo>
                    <a:pt x="11822" y="1130"/>
                    <a:pt x="13981" y="1972"/>
                    <a:pt x="15666" y="3654"/>
                  </a:cubicBezTo>
                  <a:cubicBezTo>
                    <a:pt x="19033" y="7021"/>
                    <a:pt x="19033" y="12299"/>
                    <a:pt x="15666" y="15665"/>
                  </a:cubicBezTo>
                  <a:cubicBezTo>
                    <a:pt x="13983" y="17349"/>
                    <a:pt x="11821" y="18190"/>
                    <a:pt x="9660" y="18190"/>
                  </a:cubicBezTo>
                  <a:cubicBezTo>
                    <a:pt x="7499" y="18190"/>
                    <a:pt x="5338" y="17349"/>
                    <a:pt x="3655" y="15665"/>
                  </a:cubicBezTo>
                  <a:cubicBezTo>
                    <a:pt x="288" y="12299"/>
                    <a:pt x="288" y="7024"/>
                    <a:pt x="3655" y="3654"/>
                  </a:cubicBezTo>
                  <a:cubicBezTo>
                    <a:pt x="5339" y="1972"/>
                    <a:pt x="7498" y="1130"/>
                    <a:pt x="9660" y="1130"/>
                  </a:cubicBezTo>
                  <a:close/>
                  <a:moveTo>
                    <a:pt x="9660" y="0"/>
                  </a:moveTo>
                  <a:cubicBezTo>
                    <a:pt x="7112" y="0"/>
                    <a:pt x="4693" y="1015"/>
                    <a:pt x="2854" y="2854"/>
                  </a:cubicBezTo>
                  <a:cubicBezTo>
                    <a:pt x="1016" y="4693"/>
                    <a:pt x="1" y="7111"/>
                    <a:pt x="1" y="9660"/>
                  </a:cubicBezTo>
                  <a:cubicBezTo>
                    <a:pt x="1" y="12208"/>
                    <a:pt x="1016" y="14627"/>
                    <a:pt x="2854" y="16465"/>
                  </a:cubicBezTo>
                  <a:cubicBezTo>
                    <a:pt x="4693" y="18304"/>
                    <a:pt x="7112" y="19319"/>
                    <a:pt x="9660" y="19319"/>
                  </a:cubicBezTo>
                  <a:cubicBezTo>
                    <a:pt x="12209" y="19319"/>
                    <a:pt x="14627" y="18304"/>
                    <a:pt x="16466" y="16465"/>
                  </a:cubicBezTo>
                  <a:cubicBezTo>
                    <a:pt x="18305" y="14627"/>
                    <a:pt x="19319" y="12208"/>
                    <a:pt x="19319" y="9660"/>
                  </a:cubicBezTo>
                  <a:cubicBezTo>
                    <a:pt x="19319" y="7111"/>
                    <a:pt x="18305" y="4693"/>
                    <a:pt x="16466" y="2854"/>
                  </a:cubicBezTo>
                  <a:cubicBezTo>
                    <a:pt x="14627" y="1015"/>
                    <a:pt x="12209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78" name="Google Shape;4678;p36"/>
            <p:cNvSpPr/>
            <p:nvPr/>
          </p:nvSpPr>
          <p:spPr>
            <a:xfrm>
              <a:off x="5100725" y="4528375"/>
              <a:ext cx="309350" cy="296450"/>
            </a:xfrm>
            <a:custGeom>
              <a:avLst/>
              <a:gdLst/>
              <a:ahLst/>
              <a:cxnLst/>
              <a:rect l="l" t="t" r="r" b="b"/>
              <a:pathLst>
                <a:path w="12374" h="11858" extrusionOk="0">
                  <a:moveTo>
                    <a:pt x="2352" y="1462"/>
                  </a:moveTo>
                  <a:lnTo>
                    <a:pt x="10828" y="9938"/>
                  </a:lnTo>
                  <a:cubicBezTo>
                    <a:pt x="9875" y="10469"/>
                    <a:pt x="8830" y="10728"/>
                    <a:pt x="7793" y="10728"/>
                  </a:cubicBezTo>
                  <a:cubicBezTo>
                    <a:pt x="6180" y="10728"/>
                    <a:pt x="4586" y="10102"/>
                    <a:pt x="3388" y="8902"/>
                  </a:cubicBezTo>
                  <a:cubicBezTo>
                    <a:pt x="1416" y="6933"/>
                    <a:pt x="993" y="3896"/>
                    <a:pt x="2352" y="1462"/>
                  </a:cubicBezTo>
                  <a:close/>
                  <a:moveTo>
                    <a:pt x="2253" y="0"/>
                  </a:moveTo>
                  <a:cubicBezTo>
                    <a:pt x="2078" y="0"/>
                    <a:pt x="1904" y="81"/>
                    <a:pt x="1794" y="236"/>
                  </a:cubicBezTo>
                  <a:cubicBezTo>
                    <a:pt x="257" y="2395"/>
                    <a:pt x="0" y="5215"/>
                    <a:pt x="1120" y="7616"/>
                  </a:cubicBezTo>
                  <a:cubicBezTo>
                    <a:pt x="2243" y="10016"/>
                    <a:pt x="4568" y="11628"/>
                    <a:pt x="7210" y="11837"/>
                  </a:cubicBezTo>
                  <a:lnTo>
                    <a:pt x="7210" y="11834"/>
                  </a:lnTo>
                  <a:cubicBezTo>
                    <a:pt x="7404" y="11849"/>
                    <a:pt x="7597" y="11858"/>
                    <a:pt x="7787" y="11858"/>
                  </a:cubicBezTo>
                  <a:cubicBezTo>
                    <a:pt x="9318" y="11858"/>
                    <a:pt x="10807" y="11384"/>
                    <a:pt x="12057" y="10502"/>
                  </a:cubicBezTo>
                  <a:cubicBezTo>
                    <a:pt x="12340" y="10297"/>
                    <a:pt x="12374" y="9886"/>
                    <a:pt x="12126" y="9639"/>
                  </a:cubicBezTo>
                  <a:lnTo>
                    <a:pt x="2654" y="167"/>
                  </a:lnTo>
                  <a:cubicBezTo>
                    <a:pt x="2542" y="55"/>
                    <a:pt x="2397" y="0"/>
                    <a:pt x="22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79" name="Google Shape;4679;p36"/>
            <p:cNvSpPr/>
            <p:nvPr/>
          </p:nvSpPr>
          <p:spPr>
            <a:xfrm>
              <a:off x="5180875" y="4456850"/>
              <a:ext cx="316625" cy="296575"/>
            </a:xfrm>
            <a:custGeom>
              <a:avLst/>
              <a:gdLst/>
              <a:ahLst/>
              <a:cxnLst/>
              <a:rect l="l" t="t" r="r" b="b"/>
              <a:pathLst>
                <a:path w="12665" h="11863" extrusionOk="0">
                  <a:moveTo>
                    <a:pt x="4584" y="1128"/>
                  </a:moveTo>
                  <a:cubicBezTo>
                    <a:pt x="6196" y="1128"/>
                    <a:pt x="7791" y="1755"/>
                    <a:pt x="8987" y="2958"/>
                  </a:cubicBezTo>
                  <a:cubicBezTo>
                    <a:pt x="10964" y="4924"/>
                    <a:pt x="11387" y="7967"/>
                    <a:pt x="10022" y="10398"/>
                  </a:cubicBezTo>
                  <a:lnTo>
                    <a:pt x="1547" y="1923"/>
                  </a:lnTo>
                  <a:cubicBezTo>
                    <a:pt x="2499" y="1388"/>
                    <a:pt x="3545" y="1128"/>
                    <a:pt x="4584" y="1128"/>
                  </a:cubicBezTo>
                  <a:close/>
                  <a:moveTo>
                    <a:pt x="4578" y="1"/>
                  </a:moveTo>
                  <a:cubicBezTo>
                    <a:pt x="3095" y="1"/>
                    <a:pt x="1604" y="448"/>
                    <a:pt x="321" y="1361"/>
                  </a:cubicBezTo>
                  <a:cubicBezTo>
                    <a:pt x="34" y="1563"/>
                    <a:pt x="1" y="1977"/>
                    <a:pt x="248" y="2224"/>
                  </a:cubicBezTo>
                  <a:lnTo>
                    <a:pt x="9723" y="11697"/>
                  </a:lnTo>
                  <a:cubicBezTo>
                    <a:pt x="9829" y="11802"/>
                    <a:pt x="9971" y="11863"/>
                    <a:pt x="10122" y="11863"/>
                  </a:cubicBezTo>
                  <a:lnTo>
                    <a:pt x="10170" y="11863"/>
                  </a:lnTo>
                  <a:cubicBezTo>
                    <a:pt x="10336" y="11847"/>
                    <a:pt x="10487" y="11763"/>
                    <a:pt x="10584" y="11624"/>
                  </a:cubicBezTo>
                  <a:cubicBezTo>
                    <a:pt x="12664" y="8698"/>
                    <a:pt x="12326" y="4697"/>
                    <a:pt x="9787" y="2158"/>
                  </a:cubicBezTo>
                  <a:cubicBezTo>
                    <a:pt x="8361" y="733"/>
                    <a:pt x="6476" y="1"/>
                    <a:pt x="4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80" name="Google Shape;4680;p36"/>
          <p:cNvGrpSpPr/>
          <p:nvPr/>
        </p:nvGrpSpPr>
        <p:grpSpPr>
          <a:xfrm>
            <a:off x="6604104" y="4002409"/>
            <a:ext cx="231303" cy="231303"/>
            <a:chOff x="5648375" y="4399300"/>
            <a:chExt cx="483125" cy="483125"/>
          </a:xfrm>
        </p:grpSpPr>
        <p:sp>
          <p:nvSpPr>
            <p:cNvPr id="4681" name="Google Shape;4681;p36"/>
            <p:cNvSpPr/>
            <p:nvPr/>
          </p:nvSpPr>
          <p:spPr>
            <a:xfrm>
              <a:off x="5648375" y="439930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906" y="1133"/>
                    <a:pt x="14041" y="2029"/>
                    <a:pt x="15668" y="3657"/>
                  </a:cubicBezTo>
                  <a:cubicBezTo>
                    <a:pt x="17295" y="5287"/>
                    <a:pt x="18192" y="7419"/>
                    <a:pt x="18192" y="9663"/>
                  </a:cubicBezTo>
                  <a:cubicBezTo>
                    <a:pt x="18192" y="11906"/>
                    <a:pt x="17295" y="14041"/>
                    <a:pt x="15668" y="15668"/>
                  </a:cubicBezTo>
                  <a:cubicBezTo>
                    <a:pt x="14041" y="17296"/>
                    <a:pt x="11906" y="18193"/>
                    <a:pt x="9662" y="18193"/>
                  </a:cubicBezTo>
                  <a:cubicBezTo>
                    <a:pt x="7419" y="18193"/>
                    <a:pt x="5284" y="17296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287" y="2029"/>
                    <a:pt x="7419" y="1133"/>
                    <a:pt x="9662" y="1133"/>
                  </a:cubicBezTo>
                  <a:close/>
                  <a:moveTo>
                    <a:pt x="9662" y="0"/>
                  </a:moveTo>
                  <a:cubicBezTo>
                    <a:pt x="7117" y="0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8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8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11" y="0"/>
                    <a:pt x="9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82" name="Google Shape;4682;p36"/>
            <p:cNvSpPr/>
            <p:nvPr/>
          </p:nvSpPr>
          <p:spPr>
            <a:xfrm>
              <a:off x="5734275" y="4598425"/>
              <a:ext cx="311400" cy="84950"/>
            </a:xfrm>
            <a:custGeom>
              <a:avLst/>
              <a:gdLst/>
              <a:ahLst/>
              <a:cxnLst/>
              <a:rect l="l" t="t" r="r" b="b"/>
              <a:pathLst>
                <a:path w="12456" h="3398" extrusionOk="0">
                  <a:moveTo>
                    <a:pt x="11323" y="1133"/>
                  </a:moveTo>
                  <a:lnTo>
                    <a:pt x="11323" y="2265"/>
                  </a:lnTo>
                  <a:lnTo>
                    <a:pt x="1133" y="2265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lnTo>
                    <a:pt x="0" y="2830"/>
                  </a:lnTo>
                  <a:cubicBezTo>
                    <a:pt x="0" y="3144"/>
                    <a:pt x="251" y="3398"/>
                    <a:pt x="565" y="3398"/>
                  </a:cubicBezTo>
                  <a:lnTo>
                    <a:pt x="11888" y="3398"/>
                  </a:lnTo>
                  <a:cubicBezTo>
                    <a:pt x="12202" y="3398"/>
                    <a:pt x="12455" y="3144"/>
                    <a:pt x="12455" y="2830"/>
                  </a:cubicBezTo>
                  <a:lnTo>
                    <a:pt x="12455" y="565"/>
                  </a:lnTo>
                  <a:cubicBezTo>
                    <a:pt x="12455" y="251"/>
                    <a:pt x="12202" y="1"/>
                    <a:pt x="118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83" name="Google Shape;4683;p36"/>
          <p:cNvGrpSpPr/>
          <p:nvPr/>
        </p:nvGrpSpPr>
        <p:grpSpPr>
          <a:xfrm>
            <a:off x="6887987" y="4010536"/>
            <a:ext cx="234415" cy="215049"/>
            <a:chOff x="6239575" y="4416275"/>
            <a:chExt cx="489625" cy="449175"/>
          </a:xfrm>
        </p:grpSpPr>
        <p:sp>
          <p:nvSpPr>
            <p:cNvPr id="4684" name="Google Shape;4684;p36"/>
            <p:cNvSpPr/>
            <p:nvPr/>
          </p:nvSpPr>
          <p:spPr>
            <a:xfrm>
              <a:off x="6239575" y="4416275"/>
              <a:ext cx="489625" cy="449175"/>
            </a:xfrm>
            <a:custGeom>
              <a:avLst/>
              <a:gdLst/>
              <a:ahLst/>
              <a:cxnLst/>
              <a:rect l="l" t="t" r="r" b="b"/>
              <a:pathLst>
                <a:path w="19585" h="17967" extrusionOk="0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85" name="Google Shape;4685;p36"/>
            <p:cNvSpPr/>
            <p:nvPr/>
          </p:nvSpPr>
          <p:spPr>
            <a:xfrm>
              <a:off x="6438550" y="4723875"/>
              <a:ext cx="88350" cy="84950"/>
            </a:xfrm>
            <a:custGeom>
              <a:avLst/>
              <a:gdLst/>
              <a:ahLst/>
              <a:cxnLst/>
              <a:rect l="l" t="t" r="r" b="b"/>
              <a:pathLst>
                <a:path w="3534" h="3398" extrusionOk="0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86" name="Google Shape;4686;p36"/>
            <p:cNvSpPr/>
            <p:nvPr/>
          </p:nvSpPr>
          <p:spPr>
            <a:xfrm>
              <a:off x="6441950" y="4497425"/>
              <a:ext cx="84950" cy="198250"/>
            </a:xfrm>
            <a:custGeom>
              <a:avLst/>
              <a:gdLst/>
              <a:ahLst/>
              <a:cxnLst/>
              <a:rect l="l" t="t" r="r" b="b"/>
              <a:pathLst>
                <a:path w="3398" h="7930" extrusionOk="0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87" name="Google Shape;4687;p36"/>
          <p:cNvGrpSpPr/>
          <p:nvPr/>
        </p:nvGrpSpPr>
        <p:grpSpPr>
          <a:xfrm>
            <a:off x="7160751" y="3147213"/>
            <a:ext cx="231303" cy="231303"/>
            <a:chOff x="892750" y="4993750"/>
            <a:chExt cx="483125" cy="483125"/>
          </a:xfrm>
        </p:grpSpPr>
        <p:sp>
          <p:nvSpPr>
            <p:cNvPr id="4688" name="Google Shape;4688;p36"/>
            <p:cNvSpPr/>
            <p:nvPr/>
          </p:nvSpPr>
          <p:spPr>
            <a:xfrm>
              <a:off x="8927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5" y="17352"/>
                    <a:pt x="11823" y="18193"/>
                    <a:pt x="9662" y="18193"/>
                  </a:cubicBezTo>
                  <a:cubicBezTo>
                    <a:pt x="7501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1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4" y="12208"/>
                    <a:pt x="19324" y="9663"/>
                  </a:cubicBezTo>
                  <a:cubicBezTo>
                    <a:pt x="19324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89" name="Google Shape;4689;p36"/>
            <p:cNvSpPr/>
            <p:nvPr/>
          </p:nvSpPr>
          <p:spPr>
            <a:xfrm>
              <a:off x="1021000" y="5052250"/>
              <a:ext cx="230775" cy="253450"/>
            </a:xfrm>
            <a:custGeom>
              <a:avLst/>
              <a:gdLst/>
              <a:ahLst/>
              <a:cxnLst/>
              <a:rect l="l" t="t" r="r" b="b"/>
              <a:pathLst>
                <a:path w="9231" h="10138" extrusionOk="0">
                  <a:moveTo>
                    <a:pt x="4532" y="1133"/>
                  </a:moveTo>
                  <a:cubicBezTo>
                    <a:pt x="5450" y="1133"/>
                    <a:pt x="6326" y="1483"/>
                    <a:pt x="6936" y="2090"/>
                  </a:cubicBezTo>
                  <a:cubicBezTo>
                    <a:pt x="8261" y="3419"/>
                    <a:pt x="8261" y="5568"/>
                    <a:pt x="6936" y="6894"/>
                  </a:cubicBezTo>
                  <a:lnTo>
                    <a:pt x="6933" y="6894"/>
                  </a:lnTo>
                  <a:cubicBezTo>
                    <a:pt x="6688" y="7142"/>
                    <a:pt x="6404" y="7347"/>
                    <a:pt x="6096" y="7510"/>
                  </a:cubicBezTo>
                  <a:cubicBezTo>
                    <a:pt x="5595" y="7767"/>
                    <a:pt x="5275" y="8135"/>
                    <a:pt x="5154" y="8600"/>
                  </a:cubicBezTo>
                  <a:cubicBezTo>
                    <a:pt x="5079" y="8842"/>
                    <a:pt x="4856" y="9000"/>
                    <a:pt x="4614" y="9000"/>
                  </a:cubicBezTo>
                  <a:cubicBezTo>
                    <a:pt x="4566" y="9000"/>
                    <a:pt x="4517" y="8993"/>
                    <a:pt x="4469" y="8980"/>
                  </a:cubicBezTo>
                  <a:cubicBezTo>
                    <a:pt x="4176" y="8905"/>
                    <a:pt x="3995" y="8612"/>
                    <a:pt x="4058" y="8316"/>
                  </a:cubicBezTo>
                  <a:cubicBezTo>
                    <a:pt x="4254" y="7534"/>
                    <a:pt x="4765" y="6924"/>
                    <a:pt x="5574" y="6504"/>
                  </a:cubicBezTo>
                  <a:cubicBezTo>
                    <a:pt x="6936" y="5801"/>
                    <a:pt x="7220" y="3974"/>
                    <a:pt x="6136" y="2890"/>
                  </a:cubicBezTo>
                  <a:cubicBezTo>
                    <a:pt x="5690" y="2458"/>
                    <a:pt x="5113" y="2243"/>
                    <a:pt x="4535" y="2243"/>
                  </a:cubicBezTo>
                  <a:cubicBezTo>
                    <a:pt x="3958" y="2243"/>
                    <a:pt x="3380" y="2458"/>
                    <a:pt x="2935" y="2890"/>
                  </a:cubicBezTo>
                  <a:cubicBezTo>
                    <a:pt x="2506" y="3313"/>
                    <a:pt x="2268" y="3890"/>
                    <a:pt x="2268" y="4494"/>
                  </a:cubicBezTo>
                  <a:cubicBezTo>
                    <a:pt x="2268" y="4805"/>
                    <a:pt x="2014" y="5058"/>
                    <a:pt x="1703" y="5058"/>
                  </a:cubicBezTo>
                  <a:cubicBezTo>
                    <a:pt x="1389" y="5058"/>
                    <a:pt x="1135" y="4805"/>
                    <a:pt x="1135" y="4494"/>
                  </a:cubicBezTo>
                  <a:cubicBezTo>
                    <a:pt x="1132" y="3591"/>
                    <a:pt x="1492" y="2724"/>
                    <a:pt x="2132" y="2090"/>
                  </a:cubicBezTo>
                  <a:cubicBezTo>
                    <a:pt x="2739" y="1483"/>
                    <a:pt x="3614" y="1133"/>
                    <a:pt x="4532" y="1133"/>
                  </a:cubicBezTo>
                  <a:close/>
                  <a:moveTo>
                    <a:pt x="4532" y="1"/>
                  </a:moveTo>
                  <a:cubicBezTo>
                    <a:pt x="3315" y="1"/>
                    <a:pt x="2150" y="469"/>
                    <a:pt x="1332" y="1290"/>
                  </a:cubicBezTo>
                  <a:cubicBezTo>
                    <a:pt x="477" y="2135"/>
                    <a:pt x="0" y="3289"/>
                    <a:pt x="3" y="4494"/>
                  </a:cubicBezTo>
                  <a:cubicBezTo>
                    <a:pt x="3" y="5430"/>
                    <a:pt x="764" y="6190"/>
                    <a:pt x="1703" y="6190"/>
                  </a:cubicBezTo>
                  <a:cubicBezTo>
                    <a:pt x="2639" y="6190"/>
                    <a:pt x="3400" y="5430"/>
                    <a:pt x="3400" y="4494"/>
                  </a:cubicBezTo>
                  <a:cubicBezTo>
                    <a:pt x="3400" y="3830"/>
                    <a:pt x="3944" y="3358"/>
                    <a:pt x="4535" y="3358"/>
                  </a:cubicBezTo>
                  <a:cubicBezTo>
                    <a:pt x="4731" y="3358"/>
                    <a:pt x="4933" y="3410"/>
                    <a:pt x="5121" y="3524"/>
                  </a:cubicBezTo>
                  <a:cubicBezTo>
                    <a:pt x="5876" y="3986"/>
                    <a:pt x="5837" y="5094"/>
                    <a:pt x="5052" y="5499"/>
                  </a:cubicBezTo>
                  <a:cubicBezTo>
                    <a:pt x="3959" y="6064"/>
                    <a:pt x="3234" y="6945"/>
                    <a:pt x="2959" y="8041"/>
                  </a:cubicBezTo>
                  <a:cubicBezTo>
                    <a:pt x="2742" y="8941"/>
                    <a:pt x="3288" y="9850"/>
                    <a:pt x="4185" y="10083"/>
                  </a:cubicBezTo>
                  <a:cubicBezTo>
                    <a:pt x="4327" y="10119"/>
                    <a:pt x="4470" y="10137"/>
                    <a:pt x="4611" y="10137"/>
                  </a:cubicBezTo>
                  <a:cubicBezTo>
                    <a:pt x="5356" y="10137"/>
                    <a:pt x="6039" y="9642"/>
                    <a:pt x="6247" y="8893"/>
                  </a:cubicBezTo>
                  <a:cubicBezTo>
                    <a:pt x="6262" y="8832"/>
                    <a:pt x="6305" y="8675"/>
                    <a:pt x="6616" y="8515"/>
                  </a:cubicBezTo>
                  <a:cubicBezTo>
                    <a:pt x="7899" y="7851"/>
                    <a:pt x="8787" y="6613"/>
                    <a:pt x="9007" y="5188"/>
                  </a:cubicBezTo>
                  <a:cubicBezTo>
                    <a:pt x="9230" y="3760"/>
                    <a:pt x="8756" y="2313"/>
                    <a:pt x="7736" y="1290"/>
                  </a:cubicBezTo>
                  <a:cubicBezTo>
                    <a:pt x="6918" y="472"/>
                    <a:pt x="5749" y="1"/>
                    <a:pt x="4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90" name="Google Shape;4690;p36"/>
            <p:cNvSpPr/>
            <p:nvPr/>
          </p:nvSpPr>
          <p:spPr>
            <a:xfrm>
              <a:off x="1088475" y="5334425"/>
              <a:ext cx="88350" cy="84925"/>
            </a:xfrm>
            <a:custGeom>
              <a:avLst/>
              <a:gdLst/>
              <a:ahLst/>
              <a:cxnLst/>
              <a:rect l="l" t="t" r="r" b="b"/>
              <a:pathLst>
                <a:path w="3534" h="3397" extrusionOk="0">
                  <a:moveTo>
                    <a:pt x="1829" y="1129"/>
                  </a:moveTo>
                  <a:cubicBezTo>
                    <a:pt x="2121" y="1129"/>
                    <a:pt x="2401" y="1356"/>
                    <a:pt x="2401" y="1697"/>
                  </a:cubicBezTo>
                  <a:cubicBezTo>
                    <a:pt x="2401" y="2011"/>
                    <a:pt x="2147" y="2265"/>
                    <a:pt x="1833" y="2265"/>
                  </a:cubicBezTo>
                  <a:cubicBezTo>
                    <a:pt x="1329" y="2265"/>
                    <a:pt x="1075" y="1655"/>
                    <a:pt x="1432" y="1296"/>
                  </a:cubicBezTo>
                  <a:cubicBezTo>
                    <a:pt x="1548" y="1181"/>
                    <a:pt x="1690" y="1129"/>
                    <a:pt x="1829" y="1129"/>
                  </a:cubicBezTo>
                  <a:close/>
                  <a:moveTo>
                    <a:pt x="1833" y="0"/>
                  </a:moveTo>
                  <a:cubicBezTo>
                    <a:pt x="1145" y="0"/>
                    <a:pt x="526" y="414"/>
                    <a:pt x="263" y="1048"/>
                  </a:cubicBezTo>
                  <a:cubicBezTo>
                    <a:pt x="0" y="1682"/>
                    <a:pt x="145" y="2413"/>
                    <a:pt x="631" y="2899"/>
                  </a:cubicBezTo>
                  <a:cubicBezTo>
                    <a:pt x="957" y="3224"/>
                    <a:pt x="1391" y="3397"/>
                    <a:pt x="1833" y="3397"/>
                  </a:cubicBezTo>
                  <a:cubicBezTo>
                    <a:pt x="2052" y="3397"/>
                    <a:pt x="2272" y="3354"/>
                    <a:pt x="2482" y="3267"/>
                  </a:cubicBezTo>
                  <a:cubicBezTo>
                    <a:pt x="3116" y="3005"/>
                    <a:pt x="3533" y="2386"/>
                    <a:pt x="3533" y="1697"/>
                  </a:cubicBezTo>
                  <a:cubicBezTo>
                    <a:pt x="3530" y="758"/>
                    <a:pt x="2772" y="0"/>
                    <a:pt x="18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91" name="Google Shape;4691;p36"/>
          <p:cNvGrpSpPr/>
          <p:nvPr/>
        </p:nvGrpSpPr>
        <p:grpSpPr>
          <a:xfrm>
            <a:off x="7160741" y="3432540"/>
            <a:ext cx="231303" cy="231303"/>
            <a:chOff x="1487200" y="4993750"/>
            <a:chExt cx="483125" cy="483125"/>
          </a:xfrm>
        </p:grpSpPr>
        <p:sp>
          <p:nvSpPr>
            <p:cNvPr id="4692" name="Google Shape;4692;p36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93" name="Google Shape;4693;p36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94" name="Google Shape;4694;p36"/>
          <p:cNvGrpSpPr/>
          <p:nvPr/>
        </p:nvGrpSpPr>
        <p:grpSpPr>
          <a:xfrm>
            <a:off x="7160731" y="3717492"/>
            <a:ext cx="231303" cy="231303"/>
            <a:chOff x="2081650" y="4993750"/>
            <a:chExt cx="483125" cy="483125"/>
          </a:xfrm>
        </p:grpSpPr>
        <p:sp>
          <p:nvSpPr>
            <p:cNvPr id="4695" name="Google Shape;4695;p36"/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96" name="Google Shape;4696;p36"/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97" name="Google Shape;4697;p36"/>
          <p:cNvGrpSpPr/>
          <p:nvPr/>
        </p:nvGrpSpPr>
        <p:grpSpPr>
          <a:xfrm>
            <a:off x="7449214" y="3147213"/>
            <a:ext cx="231303" cy="231303"/>
            <a:chOff x="2676100" y="4993750"/>
            <a:chExt cx="483125" cy="483125"/>
          </a:xfrm>
        </p:grpSpPr>
        <p:sp>
          <p:nvSpPr>
            <p:cNvPr id="4698" name="Google Shape;4698;p36"/>
            <p:cNvSpPr/>
            <p:nvPr/>
          </p:nvSpPr>
          <p:spPr>
            <a:xfrm>
              <a:off x="26761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0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99" name="Google Shape;4699;p36"/>
            <p:cNvSpPr/>
            <p:nvPr/>
          </p:nvSpPr>
          <p:spPr>
            <a:xfrm>
              <a:off x="2776125" y="5051350"/>
              <a:ext cx="141550" cy="367950"/>
            </a:xfrm>
            <a:custGeom>
              <a:avLst/>
              <a:gdLst/>
              <a:ahLst/>
              <a:cxnLst/>
              <a:rect l="l" t="t" r="r" b="b"/>
              <a:pathLst>
                <a:path w="5662" h="14718" extrusionOk="0">
                  <a:moveTo>
                    <a:pt x="4529" y="4530"/>
                  </a:moveTo>
                  <a:lnTo>
                    <a:pt x="4529" y="5094"/>
                  </a:lnTo>
                  <a:cubicBezTo>
                    <a:pt x="4529" y="5408"/>
                    <a:pt x="4276" y="5662"/>
                    <a:pt x="3965" y="5662"/>
                  </a:cubicBezTo>
                  <a:cubicBezTo>
                    <a:pt x="3651" y="5662"/>
                    <a:pt x="3397" y="5912"/>
                    <a:pt x="3397" y="6226"/>
                  </a:cubicBezTo>
                  <a:lnTo>
                    <a:pt x="3397" y="13020"/>
                  </a:lnTo>
                  <a:cubicBezTo>
                    <a:pt x="3397" y="13334"/>
                    <a:pt x="3143" y="13585"/>
                    <a:pt x="2832" y="13585"/>
                  </a:cubicBezTo>
                  <a:cubicBezTo>
                    <a:pt x="2518" y="13585"/>
                    <a:pt x="2265" y="13334"/>
                    <a:pt x="2265" y="13020"/>
                  </a:cubicBezTo>
                  <a:lnTo>
                    <a:pt x="2265" y="6226"/>
                  </a:lnTo>
                  <a:cubicBezTo>
                    <a:pt x="2265" y="5912"/>
                    <a:pt x="2011" y="5662"/>
                    <a:pt x="1700" y="5662"/>
                  </a:cubicBezTo>
                  <a:cubicBezTo>
                    <a:pt x="1386" y="5662"/>
                    <a:pt x="1132" y="5408"/>
                    <a:pt x="1132" y="5094"/>
                  </a:cubicBezTo>
                  <a:lnTo>
                    <a:pt x="1132" y="4530"/>
                  </a:lnTo>
                  <a:close/>
                  <a:moveTo>
                    <a:pt x="568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5094"/>
                  </a:lnTo>
                  <a:cubicBezTo>
                    <a:pt x="0" y="5813"/>
                    <a:pt x="453" y="6456"/>
                    <a:pt x="1132" y="6694"/>
                  </a:cubicBezTo>
                  <a:lnTo>
                    <a:pt x="1132" y="13020"/>
                  </a:lnTo>
                  <a:cubicBezTo>
                    <a:pt x="1132" y="13959"/>
                    <a:pt x="1893" y="14717"/>
                    <a:pt x="2832" y="14717"/>
                  </a:cubicBezTo>
                  <a:cubicBezTo>
                    <a:pt x="3768" y="14717"/>
                    <a:pt x="4529" y="13959"/>
                    <a:pt x="4529" y="13020"/>
                  </a:cubicBezTo>
                  <a:lnTo>
                    <a:pt x="4529" y="6694"/>
                  </a:lnTo>
                  <a:cubicBezTo>
                    <a:pt x="5209" y="6456"/>
                    <a:pt x="5662" y="5813"/>
                    <a:pt x="5662" y="5094"/>
                  </a:cubicBezTo>
                  <a:lnTo>
                    <a:pt x="5662" y="565"/>
                  </a:lnTo>
                  <a:cubicBezTo>
                    <a:pt x="5662" y="251"/>
                    <a:pt x="5408" y="0"/>
                    <a:pt x="5097" y="0"/>
                  </a:cubicBezTo>
                  <a:cubicBezTo>
                    <a:pt x="4783" y="0"/>
                    <a:pt x="4529" y="251"/>
                    <a:pt x="4529" y="565"/>
                  </a:cubicBezTo>
                  <a:lnTo>
                    <a:pt x="4529" y="3397"/>
                  </a:lnTo>
                  <a:lnTo>
                    <a:pt x="3397" y="3397"/>
                  </a:lnTo>
                  <a:lnTo>
                    <a:pt x="3397" y="565"/>
                  </a:lnTo>
                  <a:cubicBezTo>
                    <a:pt x="3397" y="251"/>
                    <a:pt x="3143" y="0"/>
                    <a:pt x="2832" y="0"/>
                  </a:cubicBezTo>
                  <a:cubicBezTo>
                    <a:pt x="2518" y="0"/>
                    <a:pt x="2265" y="251"/>
                    <a:pt x="2265" y="565"/>
                  </a:cubicBezTo>
                  <a:lnTo>
                    <a:pt x="2265" y="3397"/>
                  </a:lnTo>
                  <a:lnTo>
                    <a:pt x="1132" y="3397"/>
                  </a:lnTo>
                  <a:lnTo>
                    <a:pt x="1132" y="565"/>
                  </a:lnTo>
                  <a:cubicBezTo>
                    <a:pt x="1132" y="251"/>
                    <a:pt x="879" y="0"/>
                    <a:pt x="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700" name="Google Shape;4700;p36"/>
            <p:cNvSpPr/>
            <p:nvPr/>
          </p:nvSpPr>
          <p:spPr>
            <a:xfrm>
              <a:off x="2945950" y="5051350"/>
              <a:ext cx="113275" cy="367950"/>
            </a:xfrm>
            <a:custGeom>
              <a:avLst/>
              <a:gdLst/>
              <a:ahLst/>
              <a:cxnLst/>
              <a:rect l="l" t="t" r="r" b="b"/>
              <a:pathLst>
                <a:path w="4531" h="14718" extrusionOk="0">
                  <a:moveTo>
                    <a:pt x="3398" y="1187"/>
                  </a:moveTo>
                  <a:lnTo>
                    <a:pt x="3398" y="13020"/>
                  </a:lnTo>
                  <a:cubicBezTo>
                    <a:pt x="3398" y="13334"/>
                    <a:pt x="3144" y="13585"/>
                    <a:pt x="2833" y="13585"/>
                  </a:cubicBezTo>
                  <a:cubicBezTo>
                    <a:pt x="2519" y="13585"/>
                    <a:pt x="2266" y="13334"/>
                    <a:pt x="2266" y="13020"/>
                  </a:cubicBezTo>
                  <a:lnTo>
                    <a:pt x="2266" y="8491"/>
                  </a:lnTo>
                  <a:cubicBezTo>
                    <a:pt x="2266" y="8177"/>
                    <a:pt x="2012" y="7926"/>
                    <a:pt x="1701" y="7926"/>
                  </a:cubicBezTo>
                  <a:lnTo>
                    <a:pt x="1133" y="7926"/>
                  </a:lnTo>
                  <a:lnTo>
                    <a:pt x="1133" y="3962"/>
                  </a:lnTo>
                  <a:cubicBezTo>
                    <a:pt x="1136" y="2618"/>
                    <a:pt x="2081" y="1459"/>
                    <a:pt x="3398" y="1187"/>
                  </a:cubicBezTo>
                  <a:close/>
                  <a:moveTo>
                    <a:pt x="3965" y="0"/>
                  </a:moveTo>
                  <a:cubicBezTo>
                    <a:pt x="1776" y="0"/>
                    <a:pt x="4" y="1773"/>
                    <a:pt x="1" y="3962"/>
                  </a:cubicBezTo>
                  <a:lnTo>
                    <a:pt x="1" y="8491"/>
                  </a:lnTo>
                  <a:cubicBezTo>
                    <a:pt x="1" y="8805"/>
                    <a:pt x="255" y="9059"/>
                    <a:pt x="569" y="9059"/>
                  </a:cubicBezTo>
                  <a:lnTo>
                    <a:pt x="1133" y="9059"/>
                  </a:lnTo>
                  <a:lnTo>
                    <a:pt x="1133" y="13020"/>
                  </a:lnTo>
                  <a:cubicBezTo>
                    <a:pt x="1133" y="13959"/>
                    <a:pt x="1894" y="14717"/>
                    <a:pt x="2833" y="14717"/>
                  </a:cubicBezTo>
                  <a:cubicBezTo>
                    <a:pt x="3769" y="14717"/>
                    <a:pt x="4530" y="13959"/>
                    <a:pt x="4530" y="13020"/>
                  </a:cubicBezTo>
                  <a:lnTo>
                    <a:pt x="4530" y="565"/>
                  </a:ln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701" name="Google Shape;4701;p36"/>
          <p:cNvGrpSpPr/>
          <p:nvPr/>
        </p:nvGrpSpPr>
        <p:grpSpPr>
          <a:xfrm>
            <a:off x="7160711" y="4002402"/>
            <a:ext cx="231303" cy="231303"/>
            <a:chOff x="3270550" y="4993750"/>
            <a:chExt cx="483125" cy="483125"/>
          </a:xfrm>
        </p:grpSpPr>
        <p:sp>
          <p:nvSpPr>
            <p:cNvPr id="4702" name="Google Shape;4702;p36"/>
            <p:cNvSpPr/>
            <p:nvPr/>
          </p:nvSpPr>
          <p:spPr>
            <a:xfrm>
              <a:off x="32705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1" y="761"/>
                    <a:pt x="1" y="1700"/>
                  </a:cubicBezTo>
                  <a:lnTo>
                    <a:pt x="1" y="17628"/>
                  </a:lnTo>
                  <a:cubicBezTo>
                    <a:pt x="1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703" name="Google Shape;4703;p36"/>
            <p:cNvSpPr/>
            <p:nvPr/>
          </p:nvSpPr>
          <p:spPr>
            <a:xfrm>
              <a:off x="3469675" y="50796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8" y="1135"/>
                  </a:moveTo>
                  <a:cubicBezTo>
                    <a:pt x="2202" y="1135"/>
                    <a:pt x="2456" y="1742"/>
                    <a:pt x="2099" y="2101"/>
                  </a:cubicBezTo>
                  <a:cubicBezTo>
                    <a:pt x="1983" y="2216"/>
                    <a:pt x="1842" y="2268"/>
                    <a:pt x="1703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4" y="1135"/>
                    <a:pt x="1698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9" y="42"/>
                    <a:pt x="1049" y="129"/>
                  </a:cubicBezTo>
                  <a:cubicBezTo>
                    <a:pt x="415" y="392"/>
                    <a:pt x="1" y="1011"/>
                    <a:pt x="1" y="1700"/>
                  </a:cubicBezTo>
                  <a:cubicBezTo>
                    <a:pt x="1" y="2639"/>
                    <a:pt x="759" y="3397"/>
                    <a:pt x="1698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1" y="1715"/>
                    <a:pt x="3386" y="984"/>
                    <a:pt x="2900" y="498"/>
                  </a:cubicBezTo>
                  <a:cubicBezTo>
                    <a:pt x="2574" y="173"/>
                    <a:pt x="2140" y="0"/>
                    <a:pt x="16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704" name="Google Shape;4704;p36"/>
            <p:cNvSpPr/>
            <p:nvPr/>
          </p:nvSpPr>
          <p:spPr>
            <a:xfrm>
              <a:off x="3441375" y="5192875"/>
              <a:ext cx="141475" cy="198175"/>
            </a:xfrm>
            <a:custGeom>
              <a:avLst/>
              <a:gdLst/>
              <a:ahLst/>
              <a:cxnLst/>
              <a:rect l="l" t="t" r="r" b="b"/>
              <a:pathLst>
                <a:path w="5659" h="7927" extrusionOk="0">
                  <a:moveTo>
                    <a:pt x="3397" y="1133"/>
                  </a:moveTo>
                  <a:lnTo>
                    <a:pt x="3397" y="6795"/>
                  </a:lnTo>
                  <a:lnTo>
                    <a:pt x="2265" y="6795"/>
                  </a:lnTo>
                  <a:lnTo>
                    <a:pt x="2265" y="1133"/>
                  </a:lnTo>
                  <a:close/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1133" y="1133"/>
                  </a:lnTo>
                  <a:lnTo>
                    <a:pt x="1133" y="6795"/>
                  </a:lnTo>
                  <a:lnTo>
                    <a:pt x="565" y="6795"/>
                  </a:lnTo>
                  <a:cubicBezTo>
                    <a:pt x="251" y="6795"/>
                    <a:pt x="1" y="7045"/>
                    <a:pt x="1" y="7359"/>
                  </a:cubicBezTo>
                  <a:cubicBezTo>
                    <a:pt x="1" y="7673"/>
                    <a:pt x="251" y="7927"/>
                    <a:pt x="565" y="7927"/>
                  </a:cubicBezTo>
                  <a:lnTo>
                    <a:pt x="5094" y="7927"/>
                  </a:lnTo>
                  <a:cubicBezTo>
                    <a:pt x="5408" y="7927"/>
                    <a:pt x="5659" y="7673"/>
                    <a:pt x="5659" y="7359"/>
                  </a:cubicBezTo>
                  <a:cubicBezTo>
                    <a:pt x="5659" y="7045"/>
                    <a:pt x="5408" y="6795"/>
                    <a:pt x="5094" y="6795"/>
                  </a:cubicBezTo>
                  <a:lnTo>
                    <a:pt x="4530" y="6795"/>
                  </a:lnTo>
                  <a:lnTo>
                    <a:pt x="4530" y="565"/>
                  </a:lnTo>
                  <a:cubicBezTo>
                    <a:pt x="4530" y="251"/>
                    <a:pt x="4276" y="1"/>
                    <a:pt x="39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705" name="Google Shape;4705;p36"/>
          <p:cNvSpPr/>
          <p:nvPr/>
        </p:nvSpPr>
        <p:spPr>
          <a:xfrm>
            <a:off x="7449253" y="3432563"/>
            <a:ext cx="231315" cy="231374"/>
          </a:xfrm>
          <a:custGeom>
            <a:avLst/>
            <a:gdLst/>
            <a:ahLst/>
            <a:cxnLst/>
            <a:rect l="l" t="t" r="r" b="b"/>
            <a:pathLst>
              <a:path w="19326" h="19331" extrusionOk="0">
                <a:moveTo>
                  <a:pt x="9470" y="1131"/>
                </a:moveTo>
                <a:cubicBezTo>
                  <a:pt x="9519" y="1131"/>
                  <a:pt x="9569" y="1143"/>
                  <a:pt x="9615" y="1165"/>
                </a:cubicBezTo>
                <a:lnTo>
                  <a:pt x="17504" y="5208"/>
                </a:lnTo>
                <a:lnTo>
                  <a:pt x="14283" y="6820"/>
                </a:lnTo>
                <a:lnTo>
                  <a:pt x="6360" y="2756"/>
                </a:lnTo>
                <a:lnTo>
                  <a:pt x="9325" y="1168"/>
                </a:lnTo>
                <a:cubicBezTo>
                  <a:pt x="9369" y="1143"/>
                  <a:pt x="9419" y="1131"/>
                  <a:pt x="9470" y="1131"/>
                </a:cubicBezTo>
                <a:close/>
                <a:moveTo>
                  <a:pt x="5149" y="3405"/>
                </a:moveTo>
                <a:lnTo>
                  <a:pt x="13027" y="7448"/>
                </a:lnTo>
                <a:lnTo>
                  <a:pt x="9467" y="9230"/>
                </a:lnTo>
                <a:lnTo>
                  <a:pt x="1779" y="5208"/>
                </a:lnTo>
                <a:lnTo>
                  <a:pt x="5149" y="3405"/>
                </a:lnTo>
                <a:close/>
                <a:moveTo>
                  <a:pt x="1133" y="6150"/>
                </a:moveTo>
                <a:lnTo>
                  <a:pt x="8896" y="10208"/>
                </a:lnTo>
                <a:lnTo>
                  <a:pt x="8896" y="17935"/>
                </a:lnTo>
                <a:lnTo>
                  <a:pt x="1299" y="13916"/>
                </a:lnTo>
                <a:cubicBezTo>
                  <a:pt x="1196" y="13862"/>
                  <a:pt x="1133" y="13753"/>
                  <a:pt x="1133" y="13638"/>
                </a:cubicBezTo>
                <a:lnTo>
                  <a:pt x="1133" y="6150"/>
                </a:lnTo>
                <a:close/>
                <a:moveTo>
                  <a:pt x="18190" y="6132"/>
                </a:moveTo>
                <a:lnTo>
                  <a:pt x="18190" y="13629"/>
                </a:lnTo>
                <a:cubicBezTo>
                  <a:pt x="18193" y="13744"/>
                  <a:pt x="18126" y="13853"/>
                  <a:pt x="18021" y="13907"/>
                </a:cubicBezTo>
                <a:lnTo>
                  <a:pt x="10028" y="17953"/>
                </a:lnTo>
                <a:lnTo>
                  <a:pt x="10028" y="10217"/>
                </a:lnTo>
                <a:lnTo>
                  <a:pt x="13730" y="8363"/>
                </a:lnTo>
                <a:lnTo>
                  <a:pt x="13730" y="10281"/>
                </a:lnTo>
                <a:cubicBezTo>
                  <a:pt x="13730" y="10592"/>
                  <a:pt x="13984" y="10845"/>
                  <a:pt x="14298" y="10845"/>
                </a:cubicBezTo>
                <a:cubicBezTo>
                  <a:pt x="14609" y="10845"/>
                  <a:pt x="14862" y="10592"/>
                  <a:pt x="14862" y="10281"/>
                </a:cubicBezTo>
                <a:lnTo>
                  <a:pt x="14862" y="7796"/>
                </a:lnTo>
                <a:lnTo>
                  <a:pt x="18190" y="6132"/>
                </a:lnTo>
                <a:close/>
                <a:moveTo>
                  <a:pt x="9473" y="0"/>
                </a:moveTo>
                <a:cubicBezTo>
                  <a:pt x="9238" y="0"/>
                  <a:pt x="9003" y="58"/>
                  <a:pt x="8790" y="172"/>
                </a:cubicBezTo>
                <a:lnTo>
                  <a:pt x="765" y="4468"/>
                </a:lnTo>
                <a:cubicBezTo>
                  <a:pt x="294" y="4719"/>
                  <a:pt x="1" y="5208"/>
                  <a:pt x="1" y="5739"/>
                </a:cubicBezTo>
                <a:lnTo>
                  <a:pt x="1" y="13638"/>
                </a:lnTo>
                <a:cubicBezTo>
                  <a:pt x="1" y="14173"/>
                  <a:pt x="297" y="14665"/>
                  <a:pt x="771" y="14913"/>
                </a:cubicBezTo>
                <a:lnTo>
                  <a:pt x="8796" y="19164"/>
                </a:lnTo>
                <a:cubicBezTo>
                  <a:pt x="9008" y="19275"/>
                  <a:pt x="9240" y="19331"/>
                  <a:pt x="9473" y="19331"/>
                </a:cubicBezTo>
                <a:cubicBezTo>
                  <a:pt x="9696" y="19331"/>
                  <a:pt x="9919" y="19279"/>
                  <a:pt x="10125" y="19176"/>
                </a:cubicBezTo>
                <a:lnTo>
                  <a:pt x="18534" y="14916"/>
                </a:lnTo>
                <a:cubicBezTo>
                  <a:pt x="19020" y="14671"/>
                  <a:pt x="19325" y="14173"/>
                  <a:pt x="19325" y="13629"/>
                </a:cubicBezTo>
                <a:lnTo>
                  <a:pt x="19325" y="5752"/>
                </a:lnTo>
                <a:cubicBezTo>
                  <a:pt x="19325" y="5208"/>
                  <a:pt x="19023" y="4713"/>
                  <a:pt x="18537" y="4465"/>
                </a:cubicBezTo>
                <a:lnTo>
                  <a:pt x="10131" y="160"/>
                </a:lnTo>
                <a:cubicBezTo>
                  <a:pt x="9924" y="53"/>
                  <a:pt x="9698" y="0"/>
                  <a:pt x="947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706" name="Google Shape;4706;p36"/>
          <p:cNvGrpSpPr/>
          <p:nvPr/>
        </p:nvGrpSpPr>
        <p:grpSpPr>
          <a:xfrm>
            <a:off x="7449179" y="3717456"/>
            <a:ext cx="231315" cy="231374"/>
            <a:chOff x="4459450" y="4993700"/>
            <a:chExt cx="483150" cy="483275"/>
          </a:xfrm>
        </p:grpSpPr>
        <p:sp>
          <p:nvSpPr>
            <p:cNvPr id="4707" name="Google Shape;4707;p36"/>
            <p:cNvSpPr/>
            <p:nvPr/>
          </p:nvSpPr>
          <p:spPr>
            <a:xfrm>
              <a:off x="4459450" y="4993700"/>
              <a:ext cx="483150" cy="483275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5" y="5208"/>
                  </a:lnTo>
                  <a:lnTo>
                    <a:pt x="14283" y="6820"/>
                  </a:lnTo>
                  <a:lnTo>
                    <a:pt x="6429" y="2720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221" y="3366"/>
                  </a:moveTo>
                  <a:lnTo>
                    <a:pt x="13033" y="7445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221" y="3366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7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3" y="6132"/>
                  </a:moveTo>
                  <a:lnTo>
                    <a:pt x="18193" y="13629"/>
                  </a:lnTo>
                  <a:cubicBezTo>
                    <a:pt x="18193" y="13744"/>
                    <a:pt x="18127" y="13853"/>
                    <a:pt x="18021" y="13907"/>
                  </a:cubicBezTo>
                  <a:lnTo>
                    <a:pt x="10028" y="17953"/>
                  </a:lnTo>
                  <a:lnTo>
                    <a:pt x="10028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3" y="10592"/>
                    <a:pt x="14863" y="10281"/>
                  </a:cubicBezTo>
                  <a:lnTo>
                    <a:pt x="14863" y="7796"/>
                  </a:lnTo>
                  <a:lnTo>
                    <a:pt x="18193" y="6132"/>
                  </a:lnTo>
                  <a:close/>
                  <a:moveTo>
                    <a:pt x="9472" y="0"/>
                  </a:moveTo>
                  <a:cubicBezTo>
                    <a:pt x="9237" y="0"/>
                    <a:pt x="9002" y="58"/>
                    <a:pt x="8787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6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20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28" y="160"/>
                  </a:lnTo>
                  <a:cubicBezTo>
                    <a:pt x="9922" y="53"/>
                    <a:pt x="9697" y="0"/>
                    <a:pt x="94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708" name="Google Shape;4708;p36"/>
            <p:cNvSpPr/>
            <p:nvPr/>
          </p:nvSpPr>
          <p:spPr>
            <a:xfrm>
              <a:off x="4530800" y="5235675"/>
              <a:ext cx="99650" cy="118650"/>
            </a:xfrm>
            <a:custGeom>
              <a:avLst/>
              <a:gdLst/>
              <a:ahLst/>
              <a:cxnLst/>
              <a:rect l="l" t="t" r="r" b="b"/>
              <a:pathLst>
                <a:path w="3986" h="4746" extrusionOk="0">
                  <a:moveTo>
                    <a:pt x="859" y="1"/>
                  </a:moveTo>
                  <a:cubicBezTo>
                    <a:pt x="757" y="1"/>
                    <a:pt x="654" y="28"/>
                    <a:pt x="562" y="85"/>
                  </a:cubicBezTo>
                  <a:cubicBezTo>
                    <a:pt x="296" y="251"/>
                    <a:pt x="215" y="596"/>
                    <a:pt x="378" y="861"/>
                  </a:cubicBezTo>
                  <a:lnTo>
                    <a:pt x="1136" y="2081"/>
                  </a:lnTo>
                  <a:lnTo>
                    <a:pt x="432" y="2374"/>
                  </a:lnTo>
                  <a:cubicBezTo>
                    <a:pt x="139" y="2492"/>
                    <a:pt x="0" y="2827"/>
                    <a:pt x="121" y="3117"/>
                  </a:cubicBezTo>
                  <a:cubicBezTo>
                    <a:pt x="211" y="3335"/>
                    <a:pt x="422" y="3466"/>
                    <a:pt x="644" y="3466"/>
                  </a:cubicBezTo>
                  <a:cubicBezTo>
                    <a:pt x="719" y="3466"/>
                    <a:pt x="796" y="3451"/>
                    <a:pt x="870" y="3419"/>
                  </a:cubicBezTo>
                  <a:lnTo>
                    <a:pt x="1742" y="3054"/>
                  </a:lnTo>
                  <a:lnTo>
                    <a:pt x="2627" y="4476"/>
                  </a:lnTo>
                  <a:cubicBezTo>
                    <a:pt x="2733" y="4650"/>
                    <a:pt x="2919" y="4746"/>
                    <a:pt x="3110" y="4746"/>
                  </a:cubicBezTo>
                  <a:cubicBezTo>
                    <a:pt x="3212" y="4746"/>
                    <a:pt x="3316" y="4718"/>
                    <a:pt x="3409" y="4660"/>
                  </a:cubicBezTo>
                  <a:cubicBezTo>
                    <a:pt x="3675" y="4494"/>
                    <a:pt x="3756" y="4144"/>
                    <a:pt x="3587" y="3878"/>
                  </a:cubicBezTo>
                  <a:lnTo>
                    <a:pt x="2802" y="2613"/>
                  </a:lnTo>
                  <a:lnTo>
                    <a:pt x="3560" y="2296"/>
                  </a:lnTo>
                  <a:cubicBezTo>
                    <a:pt x="3850" y="2175"/>
                    <a:pt x="3986" y="1843"/>
                    <a:pt x="3865" y="1556"/>
                  </a:cubicBezTo>
                  <a:cubicBezTo>
                    <a:pt x="3774" y="1338"/>
                    <a:pt x="3564" y="1207"/>
                    <a:pt x="3343" y="1207"/>
                  </a:cubicBezTo>
                  <a:cubicBezTo>
                    <a:pt x="3270" y="1207"/>
                    <a:pt x="3196" y="1221"/>
                    <a:pt x="3125" y="1251"/>
                  </a:cubicBezTo>
                  <a:lnTo>
                    <a:pt x="2195" y="1637"/>
                  </a:lnTo>
                  <a:lnTo>
                    <a:pt x="1338" y="264"/>
                  </a:lnTo>
                  <a:cubicBezTo>
                    <a:pt x="1230" y="93"/>
                    <a:pt x="1047" y="1"/>
                    <a:pt x="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709" name="Google Shape;4709;p36"/>
          <p:cNvGrpSpPr/>
          <p:nvPr/>
        </p:nvGrpSpPr>
        <p:grpSpPr>
          <a:xfrm>
            <a:off x="7449169" y="4002366"/>
            <a:ext cx="231315" cy="231374"/>
            <a:chOff x="5053900" y="4993700"/>
            <a:chExt cx="483150" cy="483275"/>
          </a:xfrm>
        </p:grpSpPr>
        <p:sp>
          <p:nvSpPr>
            <p:cNvPr id="4710" name="Google Shape;4710;p36"/>
            <p:cNvSpPr/>
            <p:nvPr/>
          </p:nvSpPr>
          <p:spPr>
            <a:xfrm>
              <a:off x="5053900" y="4993700"/>
              <a:ext cx="483150" cy="483275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5" y="5208"/>
                  </a:lnTo>
                  <a:lnTo>
                    <a:pt x="14283" y="6820"/>
                  </a:lnTo>
                  <a:lnTo>
                    <a:pt x="6429" y="2720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222" y="3366"/>
                  </a:moveTo>
                  <a:lnTo>
                    <a:pt x="13033" y="7445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222" y="3366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7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3" y="6132"/>
                  </a:moveTo>
                  <a:lnTo>
                    <a:pt x="18193" y="13629"/>
                  </a:lnTo>
                  <a:cubicBezTo>
                    <a:pt x="18193" y="13744"/>
                    <a:pt x="18127" y="13853"/>
                    <a:pt x="18021" y="13907"/>
                  </a:cubicBezTo>
                  <a:lnTo>
                    <a:pt x="10029" y="17953"/>
                  </a:lnTo>
                  <a:lnTo>
                    <a:pt x="10029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3" y="10592"/>
                    <a:pt x="14863" y="10281"/>
                  </a:cubicBezTo>
                  <a:lnTo>
                    <a:pt x="14863" y="7796"/>
                  </a:lnTo>
                  <a:lnTo>
                    <a:pt x="18193" y="6132"/>
                  </a:lnTo>
                  <a:close/>
                  <a:moveTo>
                    <a:pt x="9472" y="0"/>
                  </a:moveTo>
                  <a:cubicBezTo>
                    <a:pt x="9237" y="0"/>
                    <a:pt x="9002" y="58"/>
                    <a:pt x="8788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7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20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28" y="160"/>
                  </a:lnTo>
                  <a:cubicBezTo>
                    <a:pt x="9923" y="53"/>
                    <a:pt x="9698" y="0"/>
                    <a:pt x="94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711" name="Google Shape;4711;p36"/>
            <p:cNvSpPr/>
            <p:nvPr/>
          </p:nvSpPr>
          <p:spPr>
            <a:xfrm>
              <a:off x="5123725" y="5264025"/>
              <a:ext cx="105200" cy="61775"/>
            </a:xfrm>
            <a:custGeom>
              <a:avLst/>
              <a:gdLst/>
              <a:ahLst/>
              <a:cxnLst/>
              <a:rect l="l" t="t" r="r" b="b"/>
              <a:pathLst>
                <a:path w="4208" h="2471" extrusionOk="0">
                  <a:moveTo>
                    <a:pt x="3561" y="1"/>
                  </a:moveTo>
                  <a:cubicBezTo>
                    <a:pt x="3462" y="1"/>
                    <a:pt x="3362" y="26"/>
                    <a:pt x="3271" y="81"/>
                  </a:cubicBezTo>
                  <a:lnTo>
                    <a:pt x="1523" y="1122"/>
                  </a:lnTo>
                  <a:lnTo>
                    <a:pt x="1139" y="449"/>
                  </a:lnTo>
                  <a:cubicBezTo>
                    <a:pt x="1035" y="266"/>
                    <a:pt x="844" y="162"/>
                    <a:pt x="647" y="162"/>
                  </a:cubicBezTo>
                  <a:cubicBezTo>
                    <a:pt x="551" y="162"/>
                    <a:pt x="455" y="187"/>
                    <a:pt x="366" y="238"/>
                  </a:cubicBezTo>
                  <a:cubicBezTo>
                    <a:pt x="95" y="392"/>
                    <a:pt x="1" y="736"/>
                    <a:pt x="155" y="1008"/>
                  </a:cubicBezTo>
                  <a:lnTo>
                    <a:pt x="825" y="2185"/>
                  </a:lnTo>
                  <a:lnTo>
                    <a:pt x="831" y="2191"/>
                  </a:lnTo>
                  <a:cubicBezTo>
                    <a:pt x="831" y="2194"/>
                    <a:pt x="831" y="2194"/>
                    <a:pt x="831" y="2194"/>
                  </a:cubicBezTo>
                  <a:cubicBezTo>
                    <a:pt x="834" y="2200"/>
                    <a:pt x="837" y="2203"/>
                    <a:pt x="840" y="2206"/>
                  </a:cubicBezTo>
                  <a:lnTo>
                    <a:pt x="849" y="2224"/>
                  </a:lnTo>
                  <a:lnTo>
                    <a:pt x="861" y="2240"/>
                  </a:lnTo>
                  <a:lnTo>
                    <a:pt x="874" y="2255"/>
                  </a:lnTo>
                  <a:lnTo>
                    <a:pt x="883" y="2270"/>
                  </a:lnTo>
                  <a:lnTo>
                    <a:pt x="898" y="2282"/>
                  </a:lnTo>
                  <a:lnTo>
                    <a:pt x="910" y="2297"/>
                  </a:lnTo>
                  <a:lnTo>
                    <a:pt x="922" y="2312"/>
                  </a:lnTo>
                  <a:lnTo>
                    <a:pt x="937" y="2324"/>
                  </a:lnTo>
                  <a:lnTo>
                    <a:pt x="949" y="2336"/>
                  </a:lnTo>
                  <a:lnTo>
                    <a:pt x="964" y="2348"/>
                  </a:lnTo>
                  <a:cubicBezTo>
                    <a:pt x="970" y="2351"/>
                    <a:pt x="973" y="2354"/>
                    <a:pt x="979" y="2357"/>
                  </a:cubicBezTo>
                  <a:lnTo>
                    <a:pt x="994" y="2369"/>
                  </a:lnTo>
                  <a:lnTo>
                    <a:pt x="1009" y="2378"/>
                  </a:lnTo>
                  <a:lnTo>
                    <a:pt x="1028" y="2391"/>
                  </a:lnTo>
                  <a:lnTo>
                    <a:pt x="1040" y="2400"/>
                  </a:lnTo>
                  <a:lnTo>
                    <a:pt x="1058" y="2409"/>
                  </a:lnTo>
                  <a:lnTo>
                    <a:pt x="1073" y="2415"/>
                  </a:lnTo>
                  <a:cubicBezTo>
                    <a:pt x="1079" y="2418"/>
                    <a:pt x="1085" y="2421"/>
                    <a:pt x="1091" y="2424"/>
                  </a:cubicBezTo>
                  <a:lnTo>
                    <a:pt x="1106" y="2430"/>
                  </a:lnTo>
                  <a:lnTo>
                    <a:pt x="1124" y="2436"/>
                  </a:lnTo>
                  <a:lnTo>
                    <a:pt x="1139" y="2442"/>
                  </a:lnTo>
                  <a:lnTo>
                    <a:pt x="1160" y="2448"/>
                  </a:lnTo>
                  <a:lnTo>
                    <a:pt x="1176" y="2454"/>
                  </a:lnTo>
                  <a:lnTo>
                    <a:pt x="1197" y="2457"/>
                  </a:lnTo>
                  <a:lnTo>
                    <a:pt x="1212" y="2460"/>
                  </a:lnTo>
                  <a:lnTo>
                    <a:pt x="1233" y="2463"/>
                  </a:lnTo>
                  <a:lnTo>
                    <a:pt x="1245" y="2466"/>
                  </a:lnTo>
                  <a:cubicBezTo>
                    <a:pt x="1254" y="2466"/>
                    <a:pt x="1263" y="2466"/>
                    <a:pt x="1269" y="2469"/>
                  </a:cubicBezTo>
                  <a:cubicBezTo>
                    <a:pt x="1272" y="2470"/>
                    <a:pt x="1274" y="2470"/>
                    <a:pt x="1276" y="2470"/>
                  </a:cubicBezTo>
                  <a:cubicBezTo>
                    <a:pt x="1279" y="2470"/>
                    <a:pt x="1279" y="2469"/>
                    <a:pt x="1281" y="2469"/>
                  </a:cubicBezTo>
                  <a:lnTo>
                    <a:pt x="1369" y="2469"/>
                  </a:lnTo>
                  <a:lnTo>
                    <a:pt x="1393" y="2466"/>
                  </a:lnTo>
                  <a:lnTo>
                    <a:pt x="1408" y="2463"/>
                  </a:lnTo>
                  <a:cubicBezTo>
                    <a:pt x="1414" y="2463"/>
                    <a:pt x="1420" y="2463"/>
                    <a:pt x="1426" y="2460"/>
                  </a:cubicBezTo>
                  <a:lnTo>
                    <a:pt x="1444" y="2457"/>
                  </a:lnTo>
                  <a:lnTo>
                    <a:pt x="1462" y="2451"/>
                  </a:lnTo>
                  <a:lnTo>
                    <a:pt x="1480" y="2448"/>
                  </a:lnTo>
                  <a:lnTo>
                    <a:pt x="1499" y="2442"/>
                  </a:lnTo>
                  <a:lnTo>
                    <a:pt x="1517" y="2436"/>
                  </a:lnTo>
                  <a:cubicBezTo>
                    <a:pt x="1523" y="2433"/>
                    <a:pt x="1529" y="2430"/>
                    <a:pt x="1535" y="2427"/>
                  </a:cubicBezTo>
                  <a:lnTo>
                    <a:pt x="1553" y="2421"/>
                  </a:lnTo>
                  <a:lnTo>
                    <a:pt x="1568" y="2412"/>
                  </a:lnTo>
                  <a:lnTo>
                    <a:pt x="1586" y="2403"/>
                  </a:lnTo>
                  <a:cubicBezTo>
                    <a:pt x="1589" y="2403"/>
                    <a:pt x="1595" y="2400"/>
                    <a:pt x="1598" y="2397"/>
                  </a:cubicBezTo>
                  <a:cubicBezTo>
                    <a:pt x="1600" y="2395"/>
                    <a:pt x="1600" y="2395"/>
                    <a:pt x="1601" y="2395"/>
                  </a:cubicBezTo>
                  <a:cubicBezTo>
                    <a:pt x="1601" y="2395"/>
                    <a:pt x="1601" y="2395"/>
                    <a:pt x="1601" y="2394"/>
                  </a:cubicBezTo>
                  <a:lnTo>
                    <a:pt x="1607" y="2391"/>
                  </a:lnTo>
                  <a:lnTo>
                    <a:pt x="3851" y="1053"/>
                  </a:lnTo>
                  <a:cubicBezTo>
                    <a:pt x="4119" y="893"/>
                    <a:pt x="4207" y="546"/>
                    <a:pt x="4047" y="277"/>
                  </a:cubicBezTo>
                  <a:cubicBezTo>
                    <a:pt x="3941" y="99"/>
                    <a:pt x="3753" y="1"/>
                    <a:pt x="35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708" name="Google Shape;4716;p37"/>
          <p:cNvSpPr txBox="1">
            <a:spLocks/>
          </p:cNvSpPr>
          <p:nvPr/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fa-IR" sz="3200" b="1" i="1" u="sng">
                <a:cs typeface="B Titr" panose="00000700000000000000" pitchFamily="2" charset="-78"/>
              </a:rPr>
              <a:t>Thanks for your attention</a:t>
            </a:r>
            <a:endParaRPr lang="en-US" sz="3200" b="1" i="1" u="sng" dirty="0"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/>
          <p:nvPr/>
        </p:nvSpPr>
        <p:spPr>
          <a:xfrm>
            <a:off x="4387834" y="4478515"/>
            <a:ext cx="2823140" cy="664985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"/>
          <p:cNvSpPr/>
          <p:nvPr/>
        </p:nvSpPr>
        <p:spPr>
          <a:xfrm>
            <a:off x="5086758" y="4606718"/>
            <a:ext cx="1425300" cy="876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9"/>
          <p:cNvSpPr/>
          <p:nvPr/>
        </p:nvSpPr>
        <p:spPr>
          <a:xfrm>
            <a:off x="5248033" y="4149273"/>
            <a:ext cx="1120882" cy="512797"/>
          </a:xfrm>
          <a:custGeom>
            <a:avLst/>
            <a:gdLst/>
            <a:ahLst/>
            <a:cxnLst/>
            <a:rect l="l" t="t" r="r" b="b"/>
            <a:pathLst>
              <a:path w="22421" h="10258" extrusionOk="0">
                <a:moveTo>
                  <a:pt x="4178" y="0"/>
                </a:moveTo>
                <a:cubicBezTo>
                  <a:pt x="3901" y="0"/>
                  <a:pt x="3678" y="224"/>
                  <a:pt x="3678" y="500"/>
                </a:cubicBezTo>
                <a:lnTo>
                  <a:pt x="3678" y="857"/>
                </a:lnTo>
                <a:cubicBezTo>
                  <a:pt x="3678" y="1133"/>
                  <a:pt x="3901" y="1357"/>
                  <a:pt x="4178" y="1357"/>
                </a:cubicBezTo>
                <a:lnTo>
                  <a:pt x="5144" y="1357"/>
                </a:lnTo>
                <a:cubicBezTo>
                  <a:pt x="5128" y="1383"/>
                  <a:pt x="5110" y="1410"/>
                  <a:pt x="5098" y="1436"/>
                </a:cubicBezTo>
                <a:lnTo>
                  <a:pt x="117" y="9831"/>
                </a:lnTo>
                <a:cubicBezTo>
                  <a:pt x="0" y="10065"/>
                  <a:pt x="98" y="10258"/>
                  <a:pt x="337" y="10258"/>
                </a:cubicBezTo>
                <a:lnTo>
                  <a:pt x="837" y="10258"/>
                </a:lnTo>
                <a:cubicBezTo>
                  <a:pt x="1072" y="10258"/>
                  <a:pt x="1360" y="10065"/>
                  <a:pt x="1474" y="9831"/>
                </a:cubicBezTo>
                <a:lnTo>
                  <a:pt x="6455" y="1436"/>
                </a:lnTo>
                <a:cubicBezTo>
                  <a:pt x="6466" y="1410"/>
                  <a:pt x="6477" y="1383"/>
                  <a:pt x="6485" y="1357"/>
                </a:cubicBezTo>
                <a:lnTo>
                  <a:pt x="10542" y="1357"/>
                </a:lnTo>
                <a:cubicBezTo>
                  <a:pt x="10534" y="1383"/>
                  <a:pt x="10534" y="1410"/>
                  <a:pt x="10534" y="1436"/>
                </a:cubicBezTo>
                <a:lnTo>
                  <a:pt x="10534" y="9831"/>
                </a:lnTo>
                <a:cubicBezTo>
                  <a:pt x="10534" y="10065"/>
                  <a:pt x="10724" y="10258"/>
                  <a:pt x="10962" y="10258"/>
                </a:cubicBezTo>
                <a:lnTo>
                  <a:pt x="11458" y="10258"/>
                </a:lnTo>
                <a:cubicBezTo>
                  <a:pt x="11697" y="10258"/>
                  <a:pt x="11890" y="10065"/>
                  <a:pt x="11890" y="9831"/>
                </a:cubicBezTo>
                <a:lnTo>
                  <a:pt x="11890" y="1436"/>
                </a:lnTo>
                <a:cubicBezTo>
                  <a:pt x="11890" y="1410"/>
                  <a:pt x="11887" y="1383"/>
                  <a:pt x="11883" y="1357"/>
                </a:cubicBezTo>
                <a:lnTo>
                  <a:pt x="15936" y="1357"/>
                </a:lnTo>
                <a:cubicBezTo>
                  <a:pt x="15943" y="1383"/>
                  <a:pt x="15955" y="1410"/>
                  <a:pt x="15966" y="1436"/>
                </a:cubicBezTo>
                <a:lnTo>
                  <a:pt x="20947" y="9831"/>
                </a:lnTo>
                <a:cubicBezTo>
                  <a:pt x="21065" y="10065"/>
                  <a:pt x="21349" y="10258"/>
                  <a:pt x="21588" y="10258"/>
                </a:cubicBezTo>
                <a:lnTo>
                  <a:pt x="22083" y="10258"/>
                </a:lnTo>
                <a:cubicBezTo>
                  <a:pt x="22322" y="10258"/>
                  <a:pt x="22420" y="10065"/>
                  <a:pt x="22303" y="9831"/>
                </a:cubicBezTo>
                <a:lnTo>
                  <a:pt x="17326" y="1436"/>
                </a:lnTo>
                <a:cubicBezTo>
                  <a:pt x="17310" y="1410"/>
                  <a:pt x="17296" y="1383"/>
                  <a:pt x="17277" y="1357"/>
                </a:cubicBezTo>
                <a:lnTo>
                  <a:pt x="18242" y="1357"/>
                </a:lnTo>
                <a:cubicBezTo>
                  <a:pt x="18519" y="1357"/>
                  <a:pt x="18742" y="1133"/>
                  <a:pt x="18742" y="857"/>
                </a:cubicBezTo>
                <a:lnTo>
                  <a:pt x="18742" y="500"/>
                </a:lnTo>
                <a:cubicBezTo>
                  <a:pt x="18742" y="224"/>
                  <a:pt x="18519" y="0"/>
                  <a:pt x="18242" y="0"/>
                </a:cubicBezTo>
                <a:close/>
              </a:path>
            </a:pathLst>
          </a:custGeom>
          <a:solidFill>
            <a:srgbClr val="1C17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9"/>
          <p:cNvSpPr/>
          <p:nvPr/>
        </p:nvSpPr>
        <p:spPr>
          <a:xfrm>
            <a:off x="5368462" y="3044942"/>
            <a:ext cx="883217" cy="1040942"/>
          </a:xfrm>
          <a:custGeom>
            <a:avLst/>
            <a:gdLst/>
            <a:ahLst/>
            <a:cxnLst/>
            <a:rect l="l" t="t" r="r" b="b"/>
            <a:pathLst>
              <a:path w="17667" h="20823" extrusionOk="0">
                <a:moveTo>
                  <a:pt x="4458" y="0"/>
                </a:moveTo>
                <a:cubicBezTo>
                  <a:pt x="4432" y="0"/>
                  <a:pt x="4409" y="23"/>
                  <a:pt x="4409" y="49"/>
                </a:cubicBezTo>
                <a:lnTo>
                  <a:pt x="4409" y="538"/>
                </a:lnTo>
                <a:cubicBezTo>
                  <a:pt x="4409" y="848"/>
                  <a:pt x="4663" y="1103"/>
                  <a:pt x="4974" y="1103"/>
                </a:cubicBezTo>
                <a:lnTo>
                  <a:pt x="5322" y="1103"/>
                </a:lnTo>
                <a:lnTo>
                  <a:pt x="5322" y="3322"/>
                </a:lnTo>
                <a:cubicBezTo>
                  <a:pt x="5322" y="4527"/>
                  <a:pt x="5110" y="5724"/>
                  <a:pt x="4693" y="6853"/>
                </a:cubicBezTo>
                <a:lnTo>
                  <a:pt x="424" y="18451"/>
                </a:lnTo>
                <a:cubicBezTo>
                  <a:pt x="0" y="19603"/>
                  <a:pt x="852" y="20822"/>
                  <a:pt x="2079" y="20822"/>
                </a:cubicBezTo>
                <a:lnTo>
                  <a:pt x="15588" y="20822"/>
                </a:lnTo>
                <a:cubicBezTo>
                  <a:pt x="16815" y="20822"/>
                  <a:pt x="17667" y="19603"/>
                  <a:pt x="17242" y="18451"/>
                </a:cubicBezTo>
                <a:lnTo>
                  <a:pt x="12974" y="6853"/>
                </a:lnTo>
                <a:cubicBezTo>
                  <a:pt x="12557" y="5724"/>
                  <a:pt x="12345" y="4527"/>
                  <a:pt x="12345" y="3322"/>
                </a:cubicBezTo>
                <a:lnTo>
                  <a:pt x="12345" y="1103"/>
                </a:lnTo>
                <a:lnTo>
                  <a:pt x="12693" y="1103"/>
                </a:lnTo>
                <a:cubicBezTo>
                  <a:pt x="13008" y="1103"/>
                  <a:pt x="13258" y="848"/>
                  <a:pt x="13258" y="538"/>
                </a:cubicBezTo>
                <a:lnTo>
                  <a:pt x="13258" y="49"/>
                </a:lnTo>
                <a:cubicBezTo>
                  <a:pt x="13258" y="23"/>
                  <a:pt x="13235" y="0"/>
                  <a:pt x="13209" y="0"/>
                </a:cubicBezTo>
                <a:close/>
              </a:path>
            </a:pathLst>
          </a:custGeom>
          <a:solidFill>
            <a:srgbClr val="56CD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"/>
          <p:cNvSpPr/>
          <p:nvPr/>
        </p:nvSpPr>
        <p:spPr>
          <a:xfrm>
            <a:off x="5416003" y="3601482"/>
            <a:ext cx="788132" cy="449760"/>
          </a:xfrm>
          <a:custGeom>
            <a:avLst/>
            <a:gdLst/>
            <a:ahLst/>
            <a:cxnLst/>
            <a:rect l="l" t="t" r="r" b="b"/>
            <a:pathLst>
              <a:path w="15765" h="8997" extrusionOk="0">
                <a:moveTo>
                  <a:pt x="2905" y="0"/>
                </a:moveTo>
                <a:lnTo>
                  <a:pt x="125" y="7557"/>
                </a:lnTo>
                <a:cubicBezTo>
                  <a:pt x="0" y="7890"/>
                  <a:pt x="49" y="8250"/>
                  <a:pt x="250" y="8538"/>
                </a:cubicBezTo>
                <a:cubicBezTo>
                  <a:pt x="455" y="8829"/>
                  <a:pt x="773" y="8997"/>
                  <a:pt x="1128" y="8997"/>
                </a:cubicBezTo>
                <a:lnTo>
                  <a:pt x="14637" y="8997"/>
                </a:lnTo>
                <a:cubicBezTo>
                  <a:pt x="14992" y="8997"/>
                  <a:pt x="15310" y="8829"/>
                  <a:pt x="15515" y="8538"/>
                </a:cubicBezTo>
                <a:cubicBezTo>
                  <a:pt x="15719" y="8250"/>
                  <a:pt x="15765" y="7890"/>
                  <a:pt x="15640" y="7557"/>
                </a:cubicBezTo>
                <a:lnTo>
                  <a:pt x="12859" y="0"/>
                </a:lnTo>
                <a:close/>
              </a:path>
            </a:pathLst>
          </a:custGeom>
          <a:solidFill>
            <a:srgbClr val="DBD7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9"/>
          <p:cNvSpPr/>
          <p:nvPr/>
        </p:nvSpPr>
        <p:spPr>
          <a:xfrm>
            <a:off x="5368462" y="3430266"/>
            <a:ext cx="883217" cy="655619"/>
          </a:xfrm>
          <a:custGeom>
            <a:avLst/>
            <a:gdLst/>
            <a:ahLst/>
            <a:cxnLst/>
            <a:rect l="l" t="t" r="r" b="b"/>
            <a:pathLst>
              <a:path w="17667" h="13115" extrusionOk="0">
                <a:moveTo>
                  <a:pt x="13288" y="0"/>
                </a:moveTo>
                <a:cubicBezTo>
                  <a:pt x="12049" y="2811"/>
                  <a:pt x="9674" y="5111"/>
                  <a:pt x="7174" y="6899"/>
                </a:cubicBezTo>
                <a:cubicBezTo>
                  <a:pt x="5774" y="7950"/>
                  <a:pt x="3879" y="9122"/>
                  <a:pt x="2011" y="9122"/>
                </a:cubicBezTo>
                <a:cubicBezTo>
                  <a:pt x="1691" y="9122"/>
                  <a:pt x="1372" y="9088"/>
                  <a:pt x="1057" y="9012"/>
                </a:cubicBezTo>
                <a:lnTo>
                  <a:pt x="420" y="10743"/>
                </a:lnTo>
                <a:cubicBezTo>
                  <a:pt x="0" y="11895"/>
                  <a:pt x="848" y="13114"/>
                  <a:pt x="2076" y="13114"/>
                </a:cubicBezTo>
                <a:lnTo>
                  <a:pt x="15588" y="13114"/>
                </a:lnTo>
                <a:cubicBezTo>
                  <a:pt x="16815" y="13114"/>
                  <a:pt x="17667" y="11895"/>
                  <a:pt x="17242" y="10743"/>
                </a:cubicBezTo>
                <a:lnTo>
                  <a:pt x="13288" y="0"/>
                </a:lnTo>
                <a:close/>
              </a:path>
            </a:pathLst>
          </a:custGeom>
          <a:solidFill>
            <a:srgbClr val="4FC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9"/>
          <p:cNvSpPr/>
          <p:nvPr/>
        </p:nvSpPr>
        <p:spPr>
          <a:xfrm>
            <a:off x="5416153" y="3601482"/>
            <a:ext cx="787982" cy="449760"/>
          </a:xfrm>
          <a:custGeom>
            <a:avLst/>
            <a:gdLst/>
            <a:ahLst/>
            <a:cxnLst/>
            <a:rect l="l" t="t" r="r" b="b"/>
            <a:pathLst>
              <a:path w="15762" h="8997" extrusionOk="0">
                <a:moveTo>
                  <a:pt x="10118" y="0"/>
                </a:moveTo>
                <a:cubicBezTo>
                  <a:pt x="8978" y="1315"/>
                  <a:pt x="7622" y="2474"/>
                  <a:pt x="6224" y="3474"/>
                </a:cubicBezTo>
                <a:cubicBezTo>
                  <a:pt x="4822" y="4524"/>
                  <a:pt x="2930" y="5697"/>
                  <a:pt x="1061" y="5697"/>
                </a:cubicBezTo>
                <a:cubicBezTo>
                  <a:pt x="976" y="5697"/>
                  <a:pt x="892" y="5694"/>
                  <a:pt x="807" y="5689"/>
                </a:cubicBezTo>
                <a:lnTo>
                  <a:pt x="122" y="7557"/>
                </a:lnTo>
                <a:cubicBezTo>
                  <a:pt x="1" y="7890"/>
                  <a:pt x="46" y="8250"/>
                  <a:pt x="247" y="8538"/>
                </a:cubicBezTo>
                <a:cubicBezTo>
                  <a:pt x="452" y="8829"/>
                  <a:pt x="770" y="8997"/>
                  <a:pt x="1125" y="8997"/>
                </a:cubicBezTo>
                <a:lnTo>
                  <a:pt x="14637" y="8997"/>
                </a:lnTo>
                <a:cubicBezTo>
                  <a:pt x="14989" y="8997"/>
                  <a:pt x="15311" y="8829"/>
                  <a:pt x="15512" y="8538"/>
                </a:cubicBezTo>
                <a:cubicBezTo>
                  <a:pt x="15716" y="8250"/>
                  <a:pt x="15762" y="7890"/>
                  <a:pt x="15641" y="7557"/>
                </a:cubicBezTo>
                <a:lnTo>
                  <a:pt x="12856" y="0"/>
                </a:lnTo>
                <a:close/>
              </a:path>
            </a:pathLst>
          </a:custGeom>
          <a:solidFill>
            <a:srgbClr val="CCC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9"/>
          <p:cNvSpPr/>
          <p:nvPr/>
        </p:nvSpPr>
        <p:spPr>
          <a:xfrm>
            <a:off x="5558728" y="3459160"/>
            <a:ext cx="69340" cy="113577"/>
          </a:xfrm>
          <a:custGeom>
            <a:avLst/>
            <a:gdLst/>
            <a:ahLst/>
            <a:cxnLst/>
            <a:rect l="l" t="t" r="r" b="b"/>
            <a:pathLst>
              <a:path w="1387" h="2272" extrusionOk="0">
                <a:moveTo>
                  <a:pt x="963" y="0"/>
                </a:moveTo>
                <a:cubicBezTo>
                  <a:pt x="808" y="0"/>
                  <a:pt x="664" y="96"/>
                  <a:pt x="611" y="249"/>
                </a:cubicBezTo>
                <a:cubicBezTo>
                  <a:pt x="315" y="1101"/>
                  <a:pt x="69" y="1767"/>
                  <a:pt x="69" y="1767"/>
                </a:cubicBezTo>
                <a:cubicBezTo>
                  <a:pt x="1" y="1961"/>
                  <a:pt x="100" y="2176"/>
                  <a:pt x="292" y="2249"/>
                </a:cubicBezTo>
                <a:cubicBezTo>
                  <a:pt x="334" y="2263"/>
                  <a:pt x="380" y="2272"/>
                  <a:pt x="421" y="2272"/>
                </a:cubicBezTo>
                <a:cubicBezTo>
                  <a:pt x="572" y="2272"/>
                  <a:pt x="717" y="2176"/>
                  <a:pt x="773" y="2025"/>
                </a:cubicBezTo>
                <a:cubicBezTo>
                  <a:pt x="773" y="2025"/>
                  <a:pt x="1020" y="1354"/>
                  <a:pt x="1319" y="494"/>
                </a:cubicBezTo>
                <a:cubicBezTo>
                  <a:pt x="1387" y="302"/>
                  <a:pt x="1281" y="90"/>
                  <a:pt x="1088" y="22"/>
                </a:cubicBezTo>
                <a:cubicBezTo>
                  <a:pt x="1046" y="7"/>
                  <a:pt x="1004" y="0"/>
                  <a:pt x="963" y="0"/>
                </a:cubicBezTo>
                <a:close/>
              </a:path>
            </a:pathLst>
          </a:custGeom>
          <a:solidFill>
            <a:srgbClr val="80E8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9"/>
          <p:cNvSpPr/>
          <p:nvPr/>
        </p:nvSpPr>
        <p:spPr>
          <a:xfrm>
            <a:off x="5603820" y="3120627"/>
            <a:ext cx="83188" cy="319386"/>
          </a:xfrm>
          <a:custGeom>
            <a:avLst/>
            <a:gdLst/>
            <a:ahLst/>
            <a:cxnLst/>
            <a:rect l="l" t="t" r="r" b="b"/>
            <a:pathLst>
              <a:path w="1664" h="6389" extrusionOk="0">
                <a:moveTo>
                  <a:pt x="1182" y="1"/>
                </a:moveTo>
                <a:cubicBezTo>
                  <a:pt x="1174" y="1"/>
                  <a:pt x="1165" y="1"/>
                  <a:pt x="1156" y="2"/>
                </a:cubicBezTo>
                <a:cubicBezTo>
                  <a:pt x="948" y="9"/>
                  <a:pt x="789" y="187"/>
                  <a:pt x="800" y="392"/>
                </a:cubicBezTo>
                <a:cubicBezTo>
                  <a:pt x="800" y="414"/>
                  <a:pt x="910" y="2714"/>
                  <a:pt x="747" y="3706"/>
                </a:cubicBezTo>
                <a:cubicBezTo>
                  <a:pt x="682" y="4081"/>
                  <a:pt x="455" y="4752"/>
                  <a:pt x="167" y="5604"/>
                </a:cubicBezTo>
                <a:lnTo>
                  <a:pt x="65" y="5895"/>
                </a:lnTo>
                <a:cubicBezTo>
                  <a:pt x="0" y="6089"/>
                  <a:pt x="102" y="6304"/>
                  <a:pt x="299" y="6369"/>
                </a:cubicBezTo>
                <a:cubicBezTo>
                  <a:pt x="341" y="6384"/>
                  <a:pt x="379" y="6388"/>
                  <a:pt x="420" y="6388"/>
                </a:cubicBezTo>
                <a:cubicBezTo>
                  <a:pt x="576" y="6388"/>
                  <a:pt x="720" y="6289"/>
                  <a:pt x="773" y="6134"/>
                </a:cubicBezTo>
                <a:lnTo>
                  <a:pt x="875" y="5843"/>
                </a:lnTo>
                <a:cubicBezTo>
                  <a:pt x="1186" y="4925"/>
                  <a:pt x="1410" y="4266"/>
                  <a:pt x="1485" y="3827"/>
                </a:cubicBezTo>
                <a:cubicBezTo>
                  <a:pt x="1663" y="2759"/>
                  <a:pt x="1550" y="453"/>
                  <a:pt x="1546" y="357"/>
                </a:cubicBezTo>
                <a:cubicBezTo>
                  <a:pt x="1535" y="158"/>
                  <a:pt x="1372" y="1"/>
                  <a:pt x="1182" y="1"/>
                </a:cubicBezTo>
                <a:close/>
              </a:path>
            </a:pathLst>
          </a:custGeom>
          <a:solidFill>
            <a:srgbClr val="80E8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9"/>
          <p:cNvSpPr/>
          <p:nvPr/>
        </p:nvSpPr>
        <p:spPr>
          <a:xfrm rot="10800000">
            <a:off x="5847433" y="2529156"/>
            <a:ext cx="37049" cy="37042"/>
          </a:xfrm>
          <a:custGeom>
            <a:avLst/>
            <a:gdLst/>
            <a:ahLst/>
            <a:cxnLst/>
            <a:rect l="l" t="t" r="r" b="b"/>
            <a:pathLst>
              <a:path w="453" h="453" extrusionOk="0">
                <a:moveTo>
                  <a:pt x="226" y="0"/>
                </a:moveTo>
                <a:cubicBezTo>
                  <a:pt x="103" y="0"/>
                  <a:pt x="0" y="103"/>
                  <a:pt x="0" y="227"/>
                </a:cubicBezTo>
                <a:cubicBezTo>
                  <a:pt x="0" y="353"/>
                  <a:pt x="103" y="453"/>
                  <a:pt x="226" y="453"/>
                </a:cubicBezTo>
                <a:cubicBezTo>
                  <a:pt x="350" y="453"/>
                  <a:pt x="452" y="353"/>
                  <a:pt x="452" y="227"/>
                </a:cubicBezTo>
                <a:cubicBezTo>
                  <a:pt x="452" y="103"/>
                  <a:pt x="350" y="0"/>
                  <a:pt x="226" y="0"/>
                </a:cubicBezTo>
                <a:close/>
              </a:path>
            </a:pathLst>
          </a:custGeom>
          <a:solidFill>
            <a:srgbClr val="CCC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9"/>
          <p:cNvSpPr/>
          <p:nvPr/>
        </p:nvSpPr>
        <p:spPr>
          <a:xfrm rot="10800000">
            <a:off x="5933472" y="2608967"/>
            <a:ext cx="116953" cy="116931"/>
          </a:xfrm>
          <a:custGeom>
            <a:avLst/>
            <a:gdLst/>
            <a:ahLst/>
            <a:cxnLst/>
            <a:rect l="l" t="t" r="r" b="b"/>
            <a:pathLst>
              <a:path w="1430" h="1430" extrusionOk="0">
                <a:moveTo>
                  <a:pt x="714" y="1"/>
                </a:moveTo>
                <a:cubicBezTo>
                  <a:pt x="320" y="1"/>
                  <a:pt x="1" y="323"/>
                  <a:pt x="1" y="717"/>
                </a:cubicBezTo>
                <a:cubicBezTo>
                  <a:pt x="1" y="1111"/>
                  <a:pt x="320" y="1430"/>
                  <a:pt x="714" y="1430"/>
                </a:cubicBezTo>
                <a:cubicBezTo>
                  <a:pt x="1111" y="1430"/>
                  <a:pt x="1430" y="1111"/>
                  <a:pt x="1430" y="717"/>
                </a:cubicBezTo>
                <a:cubicBezTo>
                  <a:pt x="1430" y="323"/>
                  <a:pt x="1111" y="1"/>
                  <a:pt x="714" y="1"/>
                </a:cubicBezTo>
                <a:close/>
              </a:path>
            </a:pathLst>
          </a:custGeom>
          <a:solidFill>
            <a:srgbClr val="CCC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9"/>
          <p:cNvSpPr/>
          <p:nvPr/>
        </p:nvSpPr>
        <p:spPr>
          <a:xfrm rot="10800000">
            <a:off x="5865916" y="2799494"/>
            <a:ext cx="49153" cy="49062"/>
          </a:xfrm>
          <a:custGeom>
            <a:avLst/>
            <a:gdLst/>
            <a:ahLst/>
            <a:cxnLst/>
            <a:rect l="l" t="t" r="r" b="b"/>
            <a:pathLst>
              <a:path w="601" h="600" extrusionOk="0">
                <a:moveTo>
                  <a:pt x="299" y="0"/>
                </a:moveTo>
                <a:cubicBezTo>
                  <a:pt x="134" y="0"/>
                  <a:pt x="1" y="134"/>
                  <a:pt x="1" y="299"/>
                </a:cubicBezTo>
                <a:cubicBezTo>
                  <a:pt x="1" y="467"/>
                  <a:pt x="134" y="600"/>
                  <a:pt x="299" y="600"/>
                </a:cubicBezTo>
                <a:cubicBezTo>
                  <a:pt x="466" y="600"/>
                  <a:pt x="600" y="467"/>
                  <a:pt x="600" y="299"/>
                </a:cubicBezTo>
                <a:cubicBezTo>
                  <a:pt x="600" y="134"/>
                  <a:pt x="466" y="0"/>
                  <a:pt x="299" y="0"/>
                </a:cubicBezTo>
                <a:close/>
              </a:path>
            </a:pathLst>
          </a:custGeom>
          <a:solidFill>
            <a:srgbClr val="CCC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ctrTitle" idx="3"/>
          </p:nvPr>
        </p:nvSpPr>
        <p:spPr>
          <a:xfrm rot="10800000" flipV="1">
            <a:off x="476808" y="-138147"/>
            <a:ext cx="2974976" cy="1444002"/>
          </a:xfrm>
        </p:spPr>
        <p:txBody>
          <a:bodyPr/>
          <a:lstStyle/>
          <a:p>
            <a:r>
              <a:rPr lang="fa-IR" b="1"/>
              <a:t>Methadone </a:t>
            </a:r>
            <a:endParaRPr lang="fa-I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64179" y="1233883"/>
            <a:ext cx="4400129" cy="3773487"/>
          </a:xfrm>
        </p:spPr>
        <p:txBody>
          <a:bodyPr/>
          <a:lstStyle/>
          <a:p>
            <a:pPr lvl="1" indent="-285750" algn="l" rtl="0">
              <a:lnSpc>
                <a:spcPct val="150000"/>
              </a:lnSpc>
            </a:pPr>
            <a:r>
              <a:rPr lang="fa-IR" sz="1800"/>
              <a:t>Methadone is a long-acting synthetic opioid that binds to mu-opioid receptors</a:t>
            </a:r>
            <a:endParaRPr lang="fa-IR" sz="1800" dirty="0"/>
          </a:p>
          <a:p>
            <a:pPr lvl="1" indent="-285750" algn="l" rtl="0">
              <a:lnSpc>
                <a:spcPct val="150000"/>
              </a:lnSpc>
            </a:pPr>
            <a:r>
              <a:rPr lang="fa-IR" sz="1800"/>
              <a:t>altering the perception of pain.It is used therapeutically for chronic pain relief and in the treatment of opioid use disorder.</a:t>
            </a:r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ctrTitle" idx="3"/>
          </p:nvPr>
        </p:nvSpPr>
        <p:spPr>
          <a:xfrm>
            <a:off x="-250489" y="382412"/>
            <a:ext cx="4829479" cy="700296"/>
          </a:xfrm>
        </p:spPr>
        <p:txBody>
          <a:bodyPr/>
          <a:lstStyle/>
          <a:p>
            <a:pPr lvl="0" rtl="0"/>
            <a:r>
              <a:rPr lang="fa-IR" b="1"/>
              <a:t>History and Uses</a:t>
            </a:r>
          </a:p>
        </p:txBody>
      </p:sp>
      <p:sp>
        <p:nvSpPr>
          <p:cNvPr id="238" name="Google Shape;238;p20"/>
          <p:cNvSpPr txBox="1">
            <a:spLocks noGrp="1"/>
          </p:cNvSpPr>
          <p:nvPr>
            <p:ph type="subTitle" idx="10"/>
          </p:nvPr>
        </p:nvSpPr>
        <p:spPr>
          <a:xfrm>
            <a:off x="196962" y="1427901"/>
            <a:ext cx="6062162" cy="2402732"/>
          </a:xfrm>
        </p:spPr>
        <p:txBody>
          <a:bodyPr/>
          <a:lstStyle/>
          <a:p>
            <a:pPr marL="152400" lvl="0" indent="0" rtl="0">
              <a:buNone/>
            </a:pPr>
            <a:r>
              <a:rPr lang="fa-IR"/>
              <a:t>Introduced in Germany during World War ll,Methadone was initially developed as a pain reliever .later ,it became a key medication in the management of opioid addiction ,aiding individuals in recovery.</a:t>
            </a:r>
            <a:endParaRPr lang="fa-IR" dirty="0"/>
          </a:p>
        </p:txBody>
      </p:sp>
      <p:grpSp>
        <p:nvGrpSpPr>
          <p:cNvPr id="240" name="Google Shape;240;p20"/>
          <p:cNvGrpSpPr/>
          <p:nvPr/>
        </p:nvGrpSpPr>
        <p:grpSpPr>
          <a:xfrm>
            <a:off x="5796677" y="330033"/>
            <a:ext cx="1208397" cy="1202999"/>
            <a:chOff x="6988750" y="560250"/>
            <a:chExt cx="1208397" cy="1202999"/>
          </a:xfrm>
        </p:grpSpPr>
        <p:sp>
          <p:nvSpPr>
            <p:cNvPr id="241" name="Google Shape;241;p20"/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rgbClr val="30A0A0"/>
            </a:solidFill>
            <a:ln w="9525" cap="flat" cmpd="sng">
              <a:solidFill>
                <a:srgbClr val="3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rgbClr val="30A0A0"/>
            </a:solidFill>
            <a:ln w="9525" cap="flat" cmpd="sng">
              <a:solidFill>
                <a:srgbClr val="3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rgbClr val="30A0A0"/>
            </a:solidFill>
            <a:ln w="9525" cap="flat" cmpd="sng">
              <a:solidFill>
                <a:srgbClr val="3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20"/>
          <p:cNvGrpSpPr/>
          <p:nvPr/>
        </p:nvGrpSpPr>
        <p:grpSpPr>
          <a:xfrm flipH="1">
            <a:off x="196961" y="3042115"/>
            <a:ext cx="2956331" cy="2101385"/>
            <a:chOff x="6091468" y="2997790"/>
            <a:chExt cx="2837792" cy="2101385"/>
          </a:xfrm>
        </p:grpSpPr>
        <p:sp>
          <p:nvSpPr>
            <p:cNvPr id="271" name="Google Shape;271;p20"/>
            <p:cNvSpPr/>
            <p:nvPr/>
          </p:nvSpPr>
          <p:spPr>
            <a:xfrm>
              <a:off x="7503959" y="4600853"/>
              <a:ext cx="1425300" cy="876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7919336" y="4288335"/>
              <a:ext cx="153437" cy="350517"/>
            </a:xfrm>
            <a:custGeom>
              <a:avLst/>
              <a:gdLst/>
              <a:ahLst/>
              <a:cxnLst/>
              <a:rect l="l" t="t" r="r" b="b"/>
              <a:pathLst>
                <a:path w="3449" h="7879" extrusionOk="0">
                  <a:moveTo>
                    <a:pt x="247" y="0"/>
                  </a:moveTo>
                  <a:cubicBezTo>
                    <a:pt x="109" y="0"/>
                    <a:pt x="0" y="110"/>
                    <a:pt x="0" y="247"/>
                  </a:cubicBezTo>
                  <a:lnTo>
                    <a:pt x="0" y="7879"/>
                  </a:lnTo>
                  <a:lnTo>
                    <a:pt x="3449" y="7879"/>
                  </a:lnTo>
                  <a:lnTo>
                    <a:pt x="3449" y="247"/>
                  </a:lnTo>
                  <a:cubicBezTo>
                    <a:pt x="3449" y="110"/>
                    <a:pt x="3340" y="0"/>
                    <a:pt x="3202" y="0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7922050" y="3240248"/>
              <a:ext cx="160644" cy="49114"/>
            </a:xfrm>
            <a:custGeom>
              <a:avLst/>
              <a:gdLst/>
              <a:ahLst/>
              <a:cxnLst/>
              <a:rect l="l" t="t" r="r" b="b"/>
              <a:pathLst>
                <a:path w="3611" h="1104" extrusionOk="0">
                  <a:moveTo>
                    <a:pt x="1" y="0"/>
                  </a:moveTo>
                  <a:lnTo>
                    <a:pt x="1" y="1104"/>
                  </a:lnTo>
                  <a:cubicBezTo>
                    <a:pt x="1185" y="833"/>
                    <a:pt x="2406" y="727"/>
                    <a:pt x="3611" y="569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7719050" y="3373445"/>
              <a:ext cx="566637" cy="643022"/>
            </a:xfrm>
            <a:custGeom>
              <a:avLst/>
              <a:gdLst/>
              <a:ahLst/>
              <a:cxnLst/>
              <a:rect l="l" t="t" r="r" b="b"/>
              <a:pathLst>
                <a:path w="12737" h="14454" extrusionOk="0">
                  <a:moveTo>
                    <a:pt x="8174" y="1"/>
                  </a:moveTo>
                  <a:cubicBezTo>
                    <a:pt x="6982" y="361"/>
                    <a:pt x="5797" y="744"/>
                    <a:pt x="4564" y="929"/>
                  </a:cubicBezTo>
                  <a:lnTo>
                    <a:pt x="4564" y="1980"/>
                  </a:lnTo>
                  <a:cubicBezTo>
                    <a:pt x="1925" y="2758"/>
                    <a:pt x="1" y="5198"/>
                    <a:pt x="1" y="8089"/>
                  </a:cubicBezTo>
                  <a:cubicBezTo>
                    <a:pt x="1" y="11604"/>
                    <a:pt x="2854" y="14453"/>
                    <a:pt x="6368" y="14453"/>
                  </a:cubicBezTo>
                  <a:cubicBezTo>
                    <a:pt x="9887" y="14453"/>
                    <a:pt x="12737" y="11604"/>
                    <a:pt x="12737" y="8089"/>
                  </a:cubicBezTo>
                  <a:cubicBezTo>
                    <a:pt x="12737" y="5198"/>
                    <a:pt x="10812" y="2758"/>
                    <a:pt x="8174" y="1980"/>
                  </a:cubicBezTo>
                  <a:lnTo>
                    <a:pt x="8174" y="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7922050" y="3335052"/>
              <a:ext cx="160644" cy="79722"/>
            </a:xfrm>
            <a:custGeom>
              <a:avLst/>
              <a:gdLst/>
              <a:ahLst/>
              <a:cxnLst/>
              <a:rect l="l" t="t" r="r" b="b"/>
              <a:pathLst>
                <a:path w="3611" h="1792" extrusionOk="0">
                  <a:moveTo>
                    <a:pt x="1823" y="0"/>
                  </a:moveTo>
                  <a:cubicBezTo>
                    <a:pt x="1215" y="0"/>
                    <a:pt x="607" y="22"/>
                    <a:pt x="1" y="86"/>
                  </a:cubicBezTo>
                  <a:lnTo>
                    <a:pt x="1" y="1792"/>
                  </a:lnTo>
                  <a:cubicBezTo>
                    <a:pt x="1234" y="1607"/>
                    <a:pt x="2419" y="1224"/>
                    <a:pt x="3611" y="864"/>
                  </a:cubicBezTo>
                  <a:lnTo>
                    <a:pt x="3611" y="45"/>
                  </a:lnTo>
                  <a:cubicBezTo>
                    <a:pt x="3015" y="21"/>
                    <a:pt x="2419" y="0"/>
                    <a:pt x="1823" y="0"/>
                  </a:cubicBez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7922050" y="3265562"/>
              <a:ext cx="160644" cy="73315"/>
            </a:xfrm>
            <a:custGeom>
              <a:avLst/>
              <a:gdLst/>
              <a:ahLst/>
              <a:cxnLst/>
              <a:rect l="l" t="t" r="r" b="b"/>
              <a:pathLst>
                <a:path w="3611" h="1648" extrusionOk="0">
                  <a:moveTo>
                    <a:pt x="3611" y="0"/>
                  </a:moveTo>
                  <a:cubicBezTo>
                    <a:pt x="2406" y="158"/>
                    <a:pt x="1185" y="264"/>
                    <a:pt x="1" y="535"/>
                  </a:cubicBezTo>
                  <a:lnTo>
                    <a:pt x="1" y="1648"/>
                  </a:lnTo>
                  <a:cubicBezTo>
                    <a:pt x="607" y="1584"/>
                    <a:pt x="1215" y="1562"/>
                    <a:pt x="1823" y="1562"/>
                  </a:cubicBezTo>
                  <a:cubicBezTo>
                    <a:pt x="2419" y="1562"/>
                    <a:pt x="3015" y="1583"/>
                    <a:pt x="3611" y="1607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7737157" y="3651182"/>
              <a:ext cx="530380" cy="347136"/>
            </a:xfrm>
            <a:custGeom>
              <a:avLst/>
              <a:gdLst/>
              <a:ahLst/>
              <a:cxnLst/>
              <a:rect l="l" t="t" r="r" b="b"/>
              <a:pathLst>
                <a:path w="11922" h="7803" extrusionOk="0">
                  <a:moveTo>
                    <a:pt x="2606" y="1"/>
                  </a:moveTo>
                  <a:cubicBezTo>
                    <a:pt x="1760" y="1"/>
                    <a:pt x="919" y="172"/>
                    <a:pt x="155" y="513"/>
                  </a:cubicBezTo>
                  <a:cubicBezTo>
                    <a:pt x="56" y="942"/>
                    <a:pt x="1" y="1386"/>
                    <a:pt x="1" y="1846"/>
                  </a:cubicBezTo>
                  <a:cubicBezTo>
                    <a:pt x="1" y="5131"/>
                    <a:pt x="2677" y="7803"/>
                    <a:pt x="5961" y="7803"/>
                  </a:cubicBezTo>
                  <a:cubicBezTo>
                    <a:pt x="9247" y="7803"/>
                    <a:pt x="11922" y="5131"/>
                    <a:pt x="11922" y="1846"/>
                  </a:cubicBezTo>
                  <a:cubicBezTo>
                    <a:pt x="11922" y="1383"/>
                    <a:pt x="11868" y="934"/>
                    <a:pt x="11768" y="503"/>
                  </a:cubicBezTo>
                  <a:cubicBezTo>
                    <a:pt x="11107" y="777"/>
                    <a:pt x="10463" y="1095"/>
                    <a:pt x="9846" y="1325"/>
                  </a:cubicBezTo>
                  <a:cubicBezTo>
                    <a:pt x="9495" y="1421"/>
                    <a:pt x="9153" y="1462"/>
                    <a:pt x="8820" y="1462"/>
                  </a:cubicBezTo>
                  <a:cubicBezTo>
                    <a:pt x="7025" y="1462"/>
                    <a:pt x="5450" y="276"/>
                    <a:pt x="3732" y="102"/>
                  </a:cubicBezTo>
                  <a:cubicBezTo>
                    <a:pt x="3360" y="35"/>
                    <a:pt x="2982" y="1"/>
                    <a:pt x="2606" y="1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7895846" y="3236022"/>
              <a:ext cx="213095" cy="14636"/>
            </a:xfrm>
            <a:custGeom>
              <a:avLst/>
              <a:gdLst/>
              <a:ahLst/>
              <a:cxnLst/>
              <a:rect l="l" t="t" r="r" b="b"/>
              <a:pathLst>
                <a:path w="4790" h="329" extrusionOk="0">
                  <a:moveTo>
                    <a:pt x="0" y="0"/>
                  </a:moveTo>
                  <a:lnTo>
                    <a:pt x="0" y="95"/>
                  </a:lnTo>
                  <a:cubicBezTo>
                    <a:pt x="0" y="226"/>
                    <a:pt x="106" y="329"/>
                    <a:pt x="236" y="329"/>
                  </a:cubicBezTo>
                  <a:lnTo>
                    <a:pt x="4557" y="329"/>
                  </a:lnTo>
                  <a:cubicBezTo>
                    <a:pt x="4686" y="329"/>
                    <a:pt x="4789" y="226"/>
                    <a:pt x="4789" y="95"/>
                  </a:cubicBezTo>
                  <a:lnTo>
                    <a:pt x="478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7897804" y="3510912"/>
              <a:ext cx="89642" cy="89642"/>
            </a:xfrm>
            <a:custGeom>
              <a:avLst/>
              <a:gdLst/>
              <a:ahLst/>
              <a:cxnLst/>
              <a:rect l="l" t="t" r="r" b="b"/>
              <a:pathLst>
                <a:path w="2015" h="2015" extrusionOk="0">
                  <a:moveTo>
                    <a:pt x="1008" y="0"/>
                  </a:moveTo>
                  <a:cubicBezTo>
                    <a:pt x="453" y="0"/>
                    <a:pt x="1" y="453"/>
                    <a:pt x="1" y="1008"/>
                  </a:cubicBezTo>
                  <a:cubicBezTo>
                    <a:pt x="1" y="1562"/>
                    <a:pt x="453" y="2015"/>
                    <a:pt x="1008" y="2015"/>
                  </a:cubicBezTo>
                  <a:cubicBezTo>
                    <a:pt x="1566" y="2015"/>
                    <a:pt x="2015" y="1562"/>
                    <a:pt x="2015" y="1008"/>
                  </a:cubicBezTo>
                  <a:cubicBezTo>
                    <a:pt x="2015" y="453"/>
                    <a:pt x="1566" y="0"/>
                    <a:pt x="1008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8029489" y="3480126"/>
              <a:ext cx="25180" cy="25180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82" y="1"/>
                  </a:moveTo>
                  <a:cubicBezTo>
                    <a:pt x="127" y="1"/>
                    <a:pt x="0" y="128"/>
                    <a:pt x="0" y="281"/>
                  </a:cubicBezTo>
                  <a:cubicBezTo>
                    <a:pt x="0" y="439"/>
                    <a:pt x="127" y="566"/>
                    <a:pt x="282" y="566"/>
                  </a:cubicBezTo>
                  <a:cubicBezTo>
                    <a:pt x="439" y="566"/>
                    <a:pt x="566" y="439"/>
                    <a:pt x="566" y="281"/>
                  </a:cubicBezTo>
                  <a:cubicBezTo>
                    <a:pt x="566" y="128"/>
                    <a:pt x="439" y="1"/>
                    <a:pt x="282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8046217" y="3578133"/>
              <a:ext cx="128836" cy="128836"/>
            </a:xfrm>
            <a:custGeom>
              <a:avLst/>
              <a:gdLst/>
              <a:ahLst/>
              <a:cxnLst/>
              <a:rect l="l" t="t" r="r" b="b"/>
              <a:pathLst>
                <a:path w="2896" h="2896" extrusionOk="0">
                  <a:moveTo>
                    <a:pt x="1450" y="0"/>
                  </a:moveTo>
                  <a:cubicBezTo>
                    <a:pt x="649" y="0"/>
                    <a:pt x="1" y="648"/>
                    <a:pt x="1" y="1449"/>
                  </a:cubicBezTo>
                  <a:cubicBezTo>
                    <a:pt x="1" y="2247"/>
                    <a:pt x="649" y="2895"/>
                    <a:pt x="1450" y="2895"/>
                  </a:cubicBezTo>
                  <a:cubicBezTo>
                    <a:pt x="2249" y="2895"/>
                    <a:pt x="2896" y="2247"/>
                    <a:pt x="2896" y="1449"/>
                  </a:cubicBezTo>
                  <a:cubicBezTo>
                    <a:pt x="2896" y="648"/>
                    <a:pt x="2249" y="0"/>
                    <a:pt x="1450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8010003" y="315140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103" y="0"/>
                    <a:pt x="0" y="103"/>
                    <a:pt x="0" y="227"/>
                  </a:cubicBezTo>
                  <a:cubicBezTo>
                    <a:pt x="0" y="353"/>
                    <a:pt x="103" y="453"/>
                    <a:pt x="226" y="453"/>
                  </a:cubicBezTo>
                  <a:cubicBezTo>
                    <a:pt x="350" y="453"/>
                    <a:pt x="452" y="353"/>
                    <a:pt x="452" y="227"/>
                  </a:cubicBezTo>
                  <a:cubicBezTo>
                    <a:pt x="452" y="103"/>
                    <a:pt x="350" y="0"/>
                    <a:pt x="226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7919736" y="3064522"/>
              <a:ext cx="63617" cy="63617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4" y="1"/>
                  </a:moveTo>
                  <a:cubicBezTo>
                    <a:pt x="320" y="1"/>
                    <a:pt x="1" y="323"/>
                    <a:pt x="1" y="717"/>
                  </a:cubicBezTo>
                  <a:cubicBezTo>
                    <a:pt x="1" y="1111"/>
                    <a:pt x="320" y="1430"/>
                    <a:pt x="714" y="1430"/>
                  </a:cubicBezTo>
                  <a:cubicBezTo>
                    <a:pt x="1111" y="1430"/>
                    <a:pt x="1430" y="1111"/>
                    <a:pt x="1430" y="717"/>
                  </a:cubicBezTo>
                  <a:cubicBezTo>
                    <a:pt x="1430" y="323"/>
                    <a:pt x="1111" y="1"/>
                    <a:pt x="714" y="1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7993365" y="2997790"/>
              <a:ext cx="26737" cy="26692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9" y="0"/>
                  </a:moveTo>
                  <a:cubicBezTo>
                    <a:pt x="134" y="0"/>
                    <a:pt x="1" y="134"/>
                    <a:pt x="1" y="299"/>
                  </a:cubicBezTo>
                  <a:cubicBezTo>
                    <a:pt x="1" y="467"/>
                    <a:pt x="134" y="600"/>
                    <a:pt x="299" y="600"/>
                  </a:cubicBezTo>
                  <a:cubicBezTo>
                    <a:pt x="466" y="600"/>
                    <a:pt x="600" y="467"/>
                    <a:pt x="600" y="299"/>
                  </a:cubicBezTo>
                  <a:cubicBezTo>
                    <a:pt x="600" y="134"/>
                    <a:pt x="466" y="0"/>
                    <a:pt x="299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8276977" y="4529414"/>
              <a:ext cx="299668" cy="109751"/>
            </a:xfrm>
            <a:custGeom>
              <a:avLst/>
              <a:gdLst/>
              <a:ahLst/>
              <a:cxnLst/>
              <a:rect l="l" t="t" r="r" b="b"/>
              <a:pathLst>
                <a:path w="6736" h="2467" extrusionOk="0">
                  <a:moveTo>
                    <a:pt x="2834" y="0"/>
                  </a:moveTo>
                  <a:lnTo>
                    <a:pt x="141" y="2128"/>
                  </a:lnTo>
                  <a:cubicBezTo>
                    <a:pt x="1" y="2237"/>
                    <a:pt x="80" y="2467"/>
                    <a:pt x="261" y="2467"/>
                  </a:cubicBezTo>
                  <a:lnTo>
                    <a:pt x="6475" y="2467"/>
                  </a:lnTo>
                  <a:cubicBezTo>
                    <a:pt x="6657" y="2467"/>
                    <a:pt x="6735" y="2237"/>
                    <a:pt x="6595" y="2128"/>
                  </a:cubicBezTo>
                  <a:lnTo>
                    <a:pt x="3903" y="0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8401633" y="3329268"/>
              <a:ext cx="49426" cy="47869"/>
            </a:xfrm>
            <a:custGeom>
              <a:avLst/>
              <a:gdLst/>
              <a:ahLst/>
              <a:cxnLst/>
              <a:rect l="l" t="t" r="r" b="b"/>
              <a:pathLst>
                <a:path w="1111" h="1076" extrusionOk="0">
                  <a:moveTo>
                    <a:pt x="1111" y="1"/>
                  </a:moveTo>
                  <a:cubicBezTo>
                    <a:pt x="741" y="1"/>
                    <a:pt x="371" y="1"/>
                    <a:pt x="1" y="38"/>
                  </a:cubicBezTo>
                  <a:lnTo>
                    <a:pt x="1" y="1076"/>
                  </a:lnTo>
                  <a:cubicBezTo>
                    <a:pt x="371" y="994"/>
                    <a:pt x="741" y="915"/>
                    <a:pt x="1111" y="833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203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8401633" y="3366282"/>
              <a:ext cx="49426" cy="1215888"/>
            </a:xfrm>
            <a:custGeom>
              <a:avLst/>
              <a:gdLst/>
              <a:ahLst/>
              <a:cxnLst/>
              <a:rect l="l" t="t" r="r" b="b"/>
              <a:pathLst>
                <a:path w="1111" h="27331" extrusionOk="0">
                  <a:moveTo>
                    <a:pt x="1111" y="1"/>
                  </a:moveTo>
                  <a:cubicBezTo>
                    <a:pt x="741" y="83"/>
                    <a:pt x="371" y="162"/>
                    <a:pt x="1" y="244"/>
                  </a:cubicBezTo>
                  <a:lnTo>
                    <a:pt x="1" y="27331"/>
                  </a:lnTo>
                  <a:lnTo>
                    <a:pt x="1111" y="27331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8401633" y="3224099"/>
              <a:ext cx="49426" cy="106903"/>
            </a:xfrm>
            <a:custGeom>
              <a:avLst/>
              <a:gdLst/>
              <a:ahLst/>
              <a:cxnLst/>
              <a:rect l="l" t="t" r="r" b="b"/>
              <a:pathLst>
                <a:path w="1111" h="2403" extrusionOk="0">
                  <a:moveTo>
                    <a:pt x="254" y="1"/>
                  </a:moveTo>
                  <a:cubicBezTo>
                    <a:pt x="114" y="1"/>
                    <a:pt x="1" y="113"/>
                    <a:pt x="1" y="254"/>
                  </a:cubicBezTo>
                  <a:lnTo>
                    <a:pt x="1" y="2402"/>
                  </a:lnTo>
                  <a:cubicBezTo>
                    <a:pt x="371" y="2365"/>
                    <a:pt x="741" y="2365"/>
                    <a:pt x="1111" y="2365"/>
                  </a:cubicBezTo>
                  <a:lnTo>
                    <a:pt x="1111" y="254"/>
                  </a:lnTo>
                  <a:cubicBezTo>
                    <a:pt x="1111" y="113"/>
                    <a:pt x="998" y="1"/>
                    <a:pt x="85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7853316" y="3318458"/>
              <a:ext cx="621980" cy="29139"/>
            </a:xfrm>
            <a:custGeom>
              <a:avLst/>
              <a:gdLst/>
              <a:ahLst/>
              <a:cxnLst/>
              <a:rect l="l" t="t" r="r" b="b"/>
              <a:pathLst>
                <a:path w="13981" h="655" extrusionOk="0">
                  <a:moveTo>
                    <a:pt x="134" y="0"/>
                  </a:moveTo>
                  <a:cubicBezTo>
                    <a:pt x="58" y="0"/>
                    <a:pt x="0" y="62"/>
                    <a:pt x="0" y="133"/>
                  </a:cubicBezTo>
                  <a:lnTo>
                    <a:pt x="0" y="524"/>
                  </a:lnTo>
                  <a:cubicBezTo>
                    <a:pt x="0" y="596"/>
                    <a:pt x="58" y="655"/>
                    <a:pt x="134" y="655"/>
                  </a:cubicBezTo>
                  <a:lnTo>
                    <a:pt x="13672" y="655"/>
                  </a:lnTo>
                  <a:cubicBezTo>
                    <a:pt x="13727" y="655"/>
                    <a:pt x="13779" y="620"/>
                    <a:pt x="13799" y="572"/>
                  </a:cubicBezTo>
                  <a:lnTo>
                    <a:pt x="13946" y="182"/>
                  </a:lnTo>
                  <a:cubicBezTo>
                    <a:pt x="13981" y="96"/>
                    <a:pt x="13915" y="0"/>
                    <a:pt x="13823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7936820" y="4130848"/>
              <a:ext cx="107170" cy="142627"/>
            </a:xfrm>
            <a:custGeom>
              <a:avLst/>
              <a:gdLst/>
              <a:ahLst/>
              <a:cxnLst/>
              <a:rect l="l" t="t" r="r" b="b"/>
              <a:pathLst>
                <a:path w="2409" h="3206" extrusionOk="0">
                  <a:moveTo>
                    <a:pt x="1357" y="1"/>
                  </a:moveTo>
                  <a:lnTo>
                    <a:pt x="1357" y="1"/>
                  </a:lnTo>
                  <a:cubicBezTo>
                    <a:pt x="1467" y="457"/>
                    <a:pt x="1343" y="964"/>
                    <a:pt x="1032" y="1316"/>
                  </a:cubicBezTo>
                  <a:cubicBezTo>
                    <a:pt x="833" y="1542"/>
                    <a:pt x="545" y="1752"/>
                    <a:pt x="556" y="2056"/>
                  </a:cubicBezTo>
                  <a:cubicBezTo>
                    <a:pt x="470" y="1882"/>
                    <a:pt x="483" y="1666"/>
                    <a:pt x="583" y="1505"/>
                  </a:cubicBezTo>
                  <a:lnTo>
                    <a:pt x="583" y="1505"/>
                  </a:lnTo>
                  <a:cubicBezTo>
                    <a:pt x="1" y="2043"/>
                    <a:pt x="343" y="2924"/>
                    <a:pt x="1097" y="3166"/>
                  </a:cubicBezTo>
                  <a:cubicBezTo>
                    <a:pt x="1178" y="3193"/>
                    <a:pt x="1256" y="3205"/>
                    <a:pt x="1331" y="3205"/>
                  </a:cubicBezTo>
                  <a:cubicBezTo>
                    <a:pt x="1924" y="3205"/>
                    <a:pt x="2316" y="2439"/>
                    <a:pt x="2365" y="1944"/>
                  </a:cubicBezTo>
                  <a:cubicBezTo>
                    <a:pt x="2409" y="1450"/>
                    <a:pt x="2265" y="946"/>
                    <a:pt x="2001" y="529"/>
                  </a:cubicBezTo>
                  <a:cubicBezTo>
                    <a:pt x="1847" y="289"/>
                    <a:pt x="1634" y="63"/>
                    <a:pt x="1357" y="1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1" name="Google Shape;291;p20"/>
            <p:cNvGrpSpPr/>
            <p:nvPr/>
          </p:nvGrpSpPr>
          <p:grpSpPr>
            <a:xfrm>
              <a:off x="6103423" y="4366262"/>
              <a:ext cx="786620" cy="732914"/>
              <a:chOff x="6091468" y="4354300"/>
              <a:chExt cx="786620" cy="732914"/>
            </a:xfrm>
          </p:grpSpPr>
          <p:sp>
            <p:nvSpPr>
              <p:cNvPr id="292" name="Google Shape;292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1" name="Google Shape;301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302" name="Google Shape;302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1" name="Google Shape;311;p20"/>
            <p:cNvSpPr/>
            <p:nvPr/>
          </p:nvSpPr>
          <p:spPr>
            <a:xfrm>
              <a:off x="7970053" y="4196245"/>
              <a:ext cx="51517" cy="66820"/>
            </a:xfrm>
            <a:custGeom>
              <a:avLst/>
              <a:gdLst/>
              <a:ahLst/>
              <a:cxnLst/>
              <a:rect l="l" t="t" r="r" b="b"/>
              <a:pathLst>
                <a:path w="1158" h="1502" extrusionOk="0">
                  <a:moveTo>
                    <a:pt x="854" y="1"/>
                  </a:moveTo>
                  <a:cubicBezTo>
                    <a:pt x="840" y="196"/>
                    <a:pt x="744" y="381"/>
                    <a:pt x="590" y="501"/>
                  </a:cubicBezTo>
                  <a:cubicBezTo>
                    <a:pt x="494" y="576"/>
                    <a:pt x="381" y="624"/>
                    <a:pt x="288" y="703"/>
                  </a:cubicBezTo>
                  <a:cubicBezTo>
                    <a:pt x="196" y="779"/>
                    <a:pt x="120" y="899"/>
                    <a:pt x="148" y="1018"/>
                  </a:cubicBezTo>
                  <a:cubicBezTo>
                    <a:pt x="110" y="960"/>
                    <a:pt x="89" y="895"/>
                    <a:pt x="79" y="830"/>
                  </a:cubicBezTo>
                  <a:cubicBezTo>
                    <a:pt x="0" y="940"/>
                    <a:pt x="14" y="1094"/>
                    <a:pt x="79" y="1210"/>
                  </a:cubicBezTo>
                  <a:cubicBezTo>
                    <a:pt x="191" y="1411"/>
                    <a:pt x="340" y="1501"/>
                    <a:pt x="494" y="1501"/>
                  </a:cubicBezTo>
                  <a:cubicBezTo>
                    <a:pt x="657" y="1501"/>
                    <a:pt x="828" y="1401"/>
                    <a:pt x="970" y="1223"/>
                  </a:cubicBezTo>
                  <a:cubicBezTo>
                    <a:pt x="1096" y="1070"/>
                    <a:pt x="1158" y="850"/>
                    <a:pt x="1100" y="659"/>
                  </a:cubicBezTo>
                  <a:lnTo>
                    <a:pt x="1100" y="659"/>
                  </a:lnTo>
                  <a:cubicBezTo>
                    <a:pt x="1049" y="747"/>
                    <a:pt x="977" y="826"/>
                    <a:pt x="891" y="888"/>
                  </a:cubicBezTo>
                  <a:cubicBezTo>
                    <a:pt x="1001" y="607"/>
                    <a:pt x="929" y="292"/>
                    <a:pt x="854" y="1"/>
                  </a:cubicBezTo>
                  <a:close/>
                </a:path>
              </a:pathLst>
            </a:custGeom>
            <a:solidFill>
              <a:srgbClr val="F9A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965026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4" y="547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8022460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3" y="547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4" name="Google Shape;314;p20"/>
            <p:cNvGrpSpPr/>
            <p:nvPr/>
          </p:nvGrpSpPr>
          <p:grpSpPr>
            <a:xfrm>
              <a:off x="6091468" y="4354300"/>
              <a:ext cx="786620" cy="732914"/>
              <a:chOff x="6091468" y="4354300"/>
              <a:chExt cx="786620" cy="732914"/>
            </a:xfrm>
          </p:grpSpPr>
          <p:sp>
            <p:nvSpPr>
              <p:cNvPr id="315" name="Google Shape;315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4" name="Google Shape;324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325" name="Google Shape;325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F9A6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1C17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8C4D-A357-794D-9AC2-0EEBDB9450C5}"/>
              </a:ext>
            </a:extLst>
          </p:cNvPr>
          <p:cNvSpPr>
            <a:spLocks noGrp="1"/>
          </p:cNvSpPr>
          <p:nvPr>
            <p:ph type="ctrTitle" idx="3"/>
          </p:nvPr>
        </p:nvSpPr>
        <p:spPr>
          <a:xfrm>
            <a:off x="-247703" y="940694"/>
            <a:ext cx="6464256" cy="561715"/>
          </a:xfrm>
        </p:spPr>
        <p:txBody>
          <a:bodyPr/>
          <a:lstStyle/>
          <a:p>
            <a:r>
              <a:rPr lang="fa-IR" b="1"/>
              <a:t>Role in Addiction Treatment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9DEAB-2184-2848-8C91-331E46E7E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1045" y="1667979"/>
            <a:ext cx="6118475" cy="2402732"/>
          </a:xfrm>
        </p:spPr>
        <p:txBody>
          <a:bodyPr/>
          <a:lstStyle/>
          <a:p>
            <a:pPr rtl="0"/>
            <a:r>
              <a:rPr lang="fa-IR" b="0"/>
              <a:t>Methadone maintenace therapy (MMT) is a critical component of treatment for opioid use disorder .It helps reduce withdrawal symptoms and cravings supporting recovery in individuals addicted to heroin or prescription opioids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187C-4820-FB4F-B5F7-D3F36BB1D2C2}"/>
              </a:ext>
            </a:extLst>
          </p:cNvPr>
          <p:cNvSpPr>
            <a:spLocks noGrp="1"/>
          </p:cNvSpPr>
          <p:nvPr>
            <p:ph type="ctrTitle" idx="3"/>
          </p:nvPr>
        </p:nvSpPr>
        <p:spPr>
          <a:xfrm>
            <a:off x="175128" y="400905"/>
            <a:ext cx="5771531" cy="1182472"/>
          </a:xfrm>
        </p:spPr>
        <p:txBody>
          <a:bodyPr/>
          <a:lstStyle/>
          <a:p>
            <a:r>
              <a:rPr lang="fa-IR" b="1"/>
              <a:t>Pharmacokinetics of Methadone</a:t>
            </a:r>
            <a:endParaRPr lang="en-US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70E5A-410F-3D4C-ABA0-EF0DAF0204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0"/>
            <a:r>
              <a:rPr lang="fa-IR"/>
              <a:t>Methadon is administered orally or intravenously and has a variable bioavailability Up to one hundred percent.It undergoes extensive hepatic metabolism primarily by the CYP enzyme system,resulting in a long half life of eghit to ffitynine hours ,influencing its dosing frequency and potential for accumulation.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1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EED7-1796-6048-98F2-02831C53036A}"/>
              </a:ext>
            </a:extLst>
          </p:cNvPr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r>
              <a:rPr lang="fa-IR" b="1"/>
              <a:t>Comparison with other Opioids</a:t>
            </a:r>
            <a:endParaRPr lang="en-US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A4E00-C7E6-B349-93AD-2347680FC8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0"/>
            <a:r>
              <a:rPr lang="fa-IR"/>
              <a:t>Unlike short-acting opioids,methadone provides long-lasting relief due to its extended half-life .Its unique pharmacological profile allows it to be used effectively in detoxification programs compared to drugs like morphine or oxycodone ,offering lower euphoria potential and a lower risk of addiction.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1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 txBox="1">
            <a:spLocks noGrp="1"/>
          </p:cNvSpPr>
          <p:nvPr>
            <p:ph type="ctrTitle"/>
          </p:nvPr>
        </p:nvSpPr>
        <p:spPr>
          <a:xfrm flipH="1">
            <a:off x="589547" y="1419726"/>
            <a:ext cx="4439970" cy="1275348"/>
          </a:xfrm>
        </p:spPr>
        <p:txBody>
          <a:bodyPr/>
          <a:lstStyle/>
          <a:p>
            <a:pPr lvl="0"/>
            <a:r>
              <a:rPr lang="fa-IR" sz="4800"/>
              <a:t>Nursing Care</a:t>
            </a:r>
            <a:endParaRPr lang="fa-IR" sz="4800" dirty="0"/>
          </a:p>
        </p:txBody>
      </p:sp>
      <p:grpSp>
        <p:nvGrpSpPr>
          <p:cNvPr id="743" name="Google Shape;743;p29"/>
          <p:cNvGrpSpPr/>
          <p:nvPr/>
        </p:nvGrpSpPr>
        <p:grpSpPr>
          <a:xfrm>
            <a:off x="5176464" y="681553"/>
            <a:ext cx="2696235" cy="4509649"/>
            <a:chOff x="4841642" y="707751"/>
            <a:chExt cx="2867725" cy="4796478"/>
          </a:xfrm>
        </p:grpSpPr>
        <p:sp>
          <p:nvSpPr>
            <p:cNvPr id="744" name="Google Shape;744;p29"/>
            <p:cNvSpPr/>
            <p:nvPr/>
          </p:nvSpPr>
          <p:spPr>
            <a:xfrm>
              <a:off x="4954173" y="1795600"/>
              <a:ext cx="1999947" cy="3690179"/>
            </a:xfrm>
            <a:custGeom>
              <a:avLst/>
              <a:gdLst/>
              <a:ahLst/>
              <a:cxnLst/>
              <a:rect l="l" t="t" r="r" b="b"/>
              <a:pathLst>
                <a:path w="31037" h="68613" extrusionOk="0">
                  <a:moveTo>
                    <a:pt x="21904" y="1"/>
                  </a:moveTo>
                  <a:lnTo>
                    <a:pt x="18167" y="1350"/>
                  </a:lnTo>
                  <a:lnTo>
                    <a:pt x="18167" y="9031"/>
                  </a:lnTo>
                  <a:cubicBezTo>
                    <a:pt x="18167" y="9031"/>
                    <a:pt x="9239" y="9133"/>
                    <a:pt x="7163" y="11521"/>
                  </a:cubicBezTo>
                  <a:cubicBezTo>
                    <a:pt x="5087" y="13908"/>
                    <a:pt x="2182" y="27403"/>
                    <a:pt x="0" y="54287"/>
                  </a:cubicBezTo>
                  <a:lnTo>
                    <a:pt x="0" y="68613"/>
                  </a:lnTo>
                  <a:lnTo>
                    <a:pt x="31037" y="68613"/>
                  </a:lnTo>
                  <a:lnTo>
                    <a:pt x="30831" y="10607"/>
                  </a:lnTo>
                  <a:cubicBezTo>
                    <a:pt x="30831" y="10607"/>
                    <a:pt x="30311" y="9859"/>
                    <a:pt x="22216" y="9031"/>
                  </a:cubicBezTo>
                  <a:lnTo>
                    <a:pt x="21904" y="1"/>
                  </a:ln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6126206" y="1852725"/>
              <a:ext cx="246170" cy="291031"/>
            </a:xfrm>
            <a:custGeom>
              <a:avLst/>
              <a:gdLst/>
              <a:ahLst/>
              <a:cxnLst/>
              <a:rect l="l" t="t" r="r" b="b"/>
              <a:pathLst>
                <a:path w="3831" h="5411" extrusionOk="0">
                  <a:moveTo>
                    <a:pt x="3738" y="0"/>
                  </a:moveTo>
                  <a:lnTo>
                    <a:pt x="1" y="1350"/>
                  </a:lnTo>
                  <a:lnTo>
                    <a:pt x="1" y="5410"/>
                  </a:lnTo>
                  <a:cubicBezTo>
                    <a:pt x="1559" y="5033"/>
                    <a:pt x="2871" y="4029"/>
                    <a:pt x="3830" y="2738"/>
                  </a:cubicBezTo>
                  <a:lnTo>
                    <a:pt x="3738" y="0"/>
                  </a:ln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5015464" y="2148100"/>
              <a:ext cx="1934210" cy="1999580"/>
            </a:xfrm>
            <a:custGeom>
              <a:avLst/>
              <a:gdLst/>
              <a:ahLst/>
              <a:cxnLst/>
              <a:rect l="l" t="t" r="r" b="b"/>
              <a:pathLst>
                <a:path w="29968" h="37179" extrusionOk="0">
                  <a:moveTo>
                    <a:pt x="17187" y="0"/>
                  </a:moveTo>
                  <a:lnTo>
                    <a:pt x="17187" y="2477"/>
                  </a:lnTo>
                  <a:cubicBezTo>
                    <a:pt x="17187" y="2477"/>
                    <a:pt x="8259" y="2579"/>
                    <a:pt x="6183" y="4967"/>
                  </a:cubicBezTo>
                  <a:cubicBezTo>
                    <a:pt x="4405" y="7012"/>
                    <a:pt x="2018" y="17207"/>
                    <a:pt x="0" y="36980"/>
                  </a:cubicBezTo>
                  <a:cubicBezTo>
                    <a:pt x="1671" y="36956"/>
                    <a:pt x="3342" y="36946"/>
                    <a:pt x="5014" y="36946"/>
                  </a:cubicBezTo>
                  <a:cubicBezTo>
                    <a:pt x="13089" y="36946"/>
                    <a:pt x="21180" y="37179"/>
                    <a:pt x="29261" y="37179"/>
                  </a:cubicBezTo>
                  <a:cubicBezTo>
                    <a:pt x="29497" y="37179"/>
                    <a:pt x="29732" y="37179"/>
                    <a:pt x="29968" y="37178"/>
                  </a:cubicBezTo>
                  <a:lnTo>
                    <a:pt x="29851" y="4053"/>
                  </a:lnTo>
                  <a:cubicBezTo>
                    <a:pt x="29851" y="4053"/>
                    <a:pt x="29331" y="3305"/>
                    <a:pt x="21236" y="2477"/>
                  </a:cubicBezTo>
                  <a:lnTo>
                    <a:pt x="21150" y="0"/>
                  </a:lnTo>
                  <a:cubicBezTo>
                    <a:pt x="20150" y="332"/>
                    <a:pt x="19337" y="952"/>
                    <a:pt x="19214" y="2056"/>
                  </a:cubicBezTo>
                  <a:cubicBezTo>
                    <a:pt x="18858" y="1164"/>
                    <a:pt x="18063" y="13"/>
                    <a:pt x="17187" y="0"/>
                  </a:cubicBezTo>
                  <a:close/>
                </a:path>
              </a:pathLst>
            </a:custGeom>
            <a:solidFill>
              <a:srgbClr val="2A4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6250617" y="2278304"/>
              <a:ext cx="5324" cy="1859422"/>
            </a:xfrm>
            <a:custGeom>
              <a:avLst/>
              <a:gdLst/>
              <a:ahLst/>
              <a:cxnLst/>
              <a:rect l="l" t="t" r="r" b="b"/>
              <a:pathLst>
                <a:path w="99" h="34573" extrusionOk="0">
                  <a:moveTo>
                    <a:pt x="0" y="1"/>
                  </a:moveTo>
                  <a:lnTo>
                    <a:pt x="0" y="34572"/>
                  </a:lnTo>
                  <a:lnTo>
                    <a:pt x="99" y="34572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5195357" y="4135086"/>
              <a:ext cx="1669247" cy="1350694"/>
            </a:xfrm>
            <a:custGeom>
              <a:avLst/>
              <a:gdLst/>
              <a:ahLst/>
              <a:cxnLst/>
              <a:rect l="l" t="t" r="r" b="b"/>
              <a:pathLst>
                <a:path w="31037" h="25114" extrusionOk="0">
                  <a:moveTo>
                    <a:pt x="5994" y="1"/>
                  </a:moveTo>
                  <a:cubicBezTo>
                    <a:pt x="4322" y="1"/>
                    <a:pt x="2651" y="11"/>
                    <a:pt x="980" y="35"/>
                  </a:cubicBezTo>
                  <a:cubicBezTo>
                    <a:pt x="641" y="3351"/>
                    <a:pt x="316" y="6930"/>
                    <a:pt x="0" y="10788"/>
                  </a:cubicBezTo>
                  <a:lnTo>
                    <a:pt x="0" y="25114"/>
                  </a:lnTo>
                  <a:lnTo>
                    <a:pt x="31037" y="25114"/>
                  </a:lnTo>
                  <a:lnTo>
                    <a:pt x="30948" y="233"/>
                  </a:lnTo>
                  <a:cubicBezTo>
                    <a:pt x="30712" y="234"/>
                    <a:pt x="30477" y="234"/>
                    <a:pt x="30241" y="234"/>
                  </a:cubicBezTo>
                  <a:cubicBezTo>
                    <a:pt x="22160" y="234"/>
                    <a:pt x="14069" y="1"/>
                    <a:pt x="5994" y="1"/>
                  </a:cubicBez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4841642" y="2210848"/>
              <a:ext cx="1283707" cy="3274924"/>
            </a:xfrm>
            <a:custGeom>
              <a:avLst/>
              <a:gdLst/>
              <a:ahLst/>
              <a:cxnLst/>
              <a:rect l="l" t="t" r="r" b="b"/>
              <a:pathLst>
                <a:path w="18548" h="60892" extrusionOk="0">
                  <a:moveTo>
                    <a:pt x="18547" y="1"/>
                  </a:moveTo>
                  <a:lnTo>
                    <a:pt x="18547" y="1"/>
                  </a:lnTo>
                  <a:cubicBezTo>
                    <a:pt x="17533" y="21"/>
                    <a:pt x="9305" y="275"/>
                    <a:pt x="7318" y="2560"/>
                  </a:cubicBezTo>
                  <a:cubicBezTo>
                    <a:pt x="5198" y="4999"/>
                    <a:pt x="2227" y="18787"/>
                    <a:pt x="1" y="46254"/>
                  </a:cubicBezTo>
                  <a:lnTo>
                    <a:pt x="1" y="60892"/>
                  </a:lnTo>
                  <a:lnTo>
                    <a:pt x="12820" y="60892"/>
                  </a:lnTo>
                  <a:cubicBezTo>
                    <a:pt x="15933" y="60892"/>
                    <a:pt x="18455" y="58367"/>
                    <a:pt x="18455" y="55254"/>
                  </a:cubicBezTo>
                  <a:lnTo>
                    <a:pt x="18547" y="1"/>
                  </a:ln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6383224" y="2211614"/>
              <a:ext cx="489044" cy="3274171"/>
            </a:xfrm>
            <a:custGeom>
              <a:avLst/>
              <a:gdLst/>
              <a:ahLst/>
              <a:cxnLst/>
              <a:rect l="l" t="t" r="r" b="b"/>
              <a:pathLst>
                <a:path w="9093" h="60878" extrusionOk="0">
                  <a:moveTo>
                    <a:pt x="76" y="1"/>
                  </a:moveTo>
                  <a:lnTo>
                    <a:pt x="1" y="53999"/>
                  </a:lnTo>
                  <a:cubicBezTo>
                    <a:pt x="1" y="57798"/>
                    <a:pt x="3076" y="60878"/>
                    <a:pt x="6876" y="60878"/>
                  </a:cubicBezTo>
                  <a:lnTo>
                    <a:pt x="9092" y="60878"/>
                  </a:lnTo>
                  <a:lnTo>
                    <a:pt x="8880" y="1611"/>
                  </a:lnTo>
                  <a:cubicBezTo>
                    <a:pt x="8880" y="1611"/>
                    <a:pt x="8349" y="850"/>
                    <a:pt x="76" y="1"/>
                  </a:cubicBez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5501695" y="3374550"/>
              <a:ext cx="5378" cy="2114943"/>
            </a:xfrm>
            <a:custGeom>
              <a:avLst/>
              <a:gdLst/>
              <a:ahLst/>
              <a:cxnLst/>
              <a:rect l="l" t="t" r="r" b="b"/>
              <a:pathLst>
                <a:path w="100" h="39324" extrusionOk="0">
                  <a:moveTo>
                    <a:pt x="1" y="0"/>
                  </a:moveTo>
                  <a:lnTo>
                    <a:pt x="1" y="39323"/>
                  </a:lnTo>
                  <a:lnTo>
                    <a:pt x="99" y="3932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6489577" y="2225642"/>
              <a:ext cx="1219790" cy="3274870"/>
            </a:xfrm>
            <a:custGeom>
              <a:avLst/>
              <a:gdLst/>
              <a:ahLst/>
              <a:cxnLst/>
              <a:rect l="l" t="t" r="r" b="b"/>
              <a:pathLst>
                <a:path w="18547" h="60891" extrusionOk="0">
                  <a:moveTo>
                    <a:pt x="0" y="0"/>
                  </a:moveTo>
                  <a:lnTo>
                    <a:pt x="93" y="55252"/>
                  </a:lnTo>
                  <a:cubicBezTo>
                    <a:pt x="93" y="58366"/>
                    <a:pt x="2617" y="60891"/>
                    <a:pt x="5731" y="60891"/>
                  </a:cubicBezTo>
                  <a:lnTo>
                    <a:pt x="18546" y="60891"/>
                  </a:lnTo>
                  <a:lnTo>
                    <a:pt x="18546" y="46253"/>
                  </a:lnTo>
                  <a:cubicBezTo>
                    <a:pt x="16320" y="18787"/>
                    <a:pt x="13350" y="4998"/>
                    <a:pt x="11229" y="2559"/>
                  </a:cubicBezTo>
                  <a:cubicBezTo>
                    <a:pt x="9243" y="274"/>
                    <a:pt x="1014" y="21"/>
                    <a:pt x="0" y="0"/>
                  </a:cubicBez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7100236" y="3389286"/>
              <a:ext cx="5593" cy="2114943"/>
            </a:xfrm>
            <a:custGeom>
              <a:avLst/>
              <a:gdLst/>
              <a:ahLst/>
              <a:cxnLst/>
              <a:rect l="l" t="t" r="r" b="b"/>
              <a:pathLst>
                <a:path w="104" h="39324" extrusionOk="0">
                  <a:moveTo>
                    <a:pt x="1" y="0"/>
                  </a:moveTo>
                  <a:lnTo>
                    <a:pt x="1" y="39324"/>
                  </a:lnTo>
                  <a:lnTo>
                    <a:pt x="104" y="3932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5758036" y="2231513"/>
              <a:ext cx="365398" cy="1352791"/>
            </a:xfrm>
            <a:custGeom>
              <a:avLst/>
              <a:gdLst/>
              <a:ahLst/>
              <a:cxnLst/>
              <a:rect l="l" t="t" r="r" b="b"/>
              <a:pathLst>
                <a:path w="6794" h="25153" extrusionOk="0">
                  <a:moveTo>
                    <a:pt x="6794" y="1"/>
                  </a:moveTo>
                  <a:cubicBezTo>
                    <a:pt x="6794" y="1"/>
                    <a:pt x="4396" y="597"/>
                    <a:pt x="1269" y="3180"/>
                  </a:cubicBezTo>
                  <a:cubicBezTo>
                    <a:pt x="347" y="3937"/>
                    <a:pt x="1" y="5191"/>
                    <a:pt x="385" y="6317"/>
                  </a:cubicBezTo>
                  <a:lnTo>
                    <a:pt x="6794" y="25152"/>
                  </a:lnTo>
                  <a:lnTo>
                    <a:pt x="6794" y="1"/>
                  </a:lnTo>
                  <a:close/>
                </a:path>
              </a:pathLst>
            </a:custGeom>
            <a:solidFill>
              <a:srgbClr val="D1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6387344" y="2231513"/>
              <a:ext cx="365183" cy="1352791"/>
            </a:xfrm>
            <a:custGeom>
              <a:avLst/>
              <a:gdLst/>
              <a:ahLst/>
              <a:cxnLst/>
              <a:rect l="l" t="t" r="r" b="b"/>
              <a:pathLst>
                <a:path w="6790" h="25153" extrusionOk="0">
                  <a:moveTo>
                    <a:pt x="0" y="1"/>
                  </a:moveTo>
                  <a:lnTo>
                    <a:pt x="0" y="25152"/>
                  </a:lnTo>
                  <a:lnTo>
                    <a:pt x="6406" y="6317"/>
                  </a:lnTo>
                  <a:cubicBezTo>
                    <a:pt x="6790" y="5191"/>
                    <a:pt x="6444" y="3937"/>
                    <a:pt x="5525" y="3180"/>
                  </a:cubicBezTo>
                  <a:cubicBezTo>
                    <a:pt x="2394" y="59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5456039" y="844950"/>
              <a:ext cx="431228" cy="281175"/>
            </a:xfrm>
            <a:custGeom>
              <a:avLst/>
              <a:gdLst/>
              <a:ahLst/>
              <a:cxnLst/>
              <a:rect l="l" t="t" r="r" b="b"/>
              <a:pathLst>
                <a:path w="8018" h="5228" extrusionOk="0">
                  <a:moveTo>
                    <a:pt x="118" y="0"/>
                  </a:moveTo>
                  <a:cubicBezTo>
                    <a:pt x="59" y="0"/>
                    <a:pt x="1" y="52"/>
                    <a:pt x="25" y="127"/>
                  </a:cubicBezTo>
                  <a:cubicBezTo>
                    <a:pt x="611" y="1977"/>
                    <a:pt x="1967" y="3536"/>
                    <a:pt x="3659" y="4467"/>
                  </a:cubicBezTo>
                  <a:cubicBezTo>
                    <a:pt x="4416" y="4884"/>
                    <a:pt x="5301" y="5227"/>
                    <a:pt x="6148" y="5227"/>
                  </a:cubicBezTo>
                  <a:cubicBezTo>
                    <a:pt x="6790" y="5227"/>
                    <a:pt x="7410" y="5030"/>
                    <a:pt x="7935" y="4519"/>
                  </a:cubicBezTo>
                  <a:cubicBezTo>
                    <a:pt x="8018" y="4438"/>
                    <a:pt x="7931" y="4333"/>
                    <a:pt x="7836" y="4333"/>
                  </a:cubicBezTo>
                  <a:cubicBezTo>
                    <a:pt x="7806" y="4333"/>
                    <a:pt x="7776" y="4343"/>
                    <a:pt x="7750" y="4368"/>
                  </a:cubicBezTo>
                  <a:cubicBezTo>
                    <a:pt x="7284" y="4812"/>
                    <a:pt x="6737" y="4986"/>
                    <a:pt x="6166" y="4986"/>
                  </a:cubicBezTo>
                  <a:cubicBezTo>
                    <a:pt x="5035" y="4986"/>
                    <a:pt x="3815" y="4302"/>
                    <a:pt x="2971" y="3676"/>
                  </a:cubicBezTo>
                  <a:cubicBezTo>
                    <a:pt x="1700" y="2734"/>
                    <a:pt x="847" y="1484"/>
                    <a:pt x="206" y="59"/>
                  </a:cubicBezTo>
                  <a:cubicBezTo>
                    <a:pt x="188" y="18"/>
                    <a:pt x="153" y="0"/>
                    <a:pt x="11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5428987" y="1002801"/>
              <a:ext cx="317586" cy="184259"/>
            </a:xfrm>
            <a:custGeom>
              <a:avLst/>
              <a:gdLst/>
              <a:ahLst/>
              <a:cxnLst/>
              <a:rect l="l" t="t" r="r" b="b"/>
              <a:pathLst>
                <a:path w="5905" h="3426" extrusionOk="0">
                  <a:moveTo>
                    <a:pt x="1008" y="0"/>
                  </a:moveTo>
                  <a:cubicBezTo>
                    <a:pt x="991" y="0"/>
                    <a:pt x="974" y="7"/>
                    <a:pt x="959" y="22"/>
                  </a:cubicBezTo>
                  <a:cubicBezTo>
                    <a:pt x="1" y="1029"/>
                    <a:pt x="580" y="2584"/>
                    <a:pt x="1734" y="3142"/>
                  </a:cubicBezTo>
                  <a:cubicBezTo>
                    <a:pt x="2135" y="3337"/>
                    <a:pt x="2577" y="3426"/>
                    <a:pt x="3026" y="3426"/>
                  </a:cubicBezTo>
                  <a:cubicBezTo>
                    <a:pt x="4095" y="3426"/>
                    <a:pt x="5199" y="2920"/>
                    <a:pt x="5865" y="2128"/>
                  </a:cubicBezTo>
                  <a:cubicBezTo>
                    <a:pt x="5905" y="2083"/>
                    <a:pt x="5871" y="2016"/>
                    <a:pt x="5818" y="2016"/>
                  </a:cubicBezTo>
                  <a:cubicBezTo>
                    <a:pt x="5807" y="2016"/>
                    <a:pt x="5795" y="2019"/>
                    <a:pt x="5783" y="2026"/>
                  </a:cubicBezTo>
                  <a:cubicBezTo>
                    <a:pt x="4857" y="2501"/>
                    <a:pt x="4065" y="3127"/>
                    <a:pt x="2998" y="3127"/>
                  </a:cubicBezTo>
                  <a:cubicBezTo>
                    <a:pt x="2904" y="3127"/>
                    <a:pt x="2808" y="3122"/>
                    <a:pt x="2710" y="3112"/>
                  </a:cubicBezTo>
                  <a:cubicBezTo>
                    <a:pt x="1193" y="2954"/>
                    <a:pt x="213" y="1495"/>
                    <a:pt x="1079" y="114"/>
                  </a:cubicBezTo>
                  <a:cubicBezTo>
                    <a:pt x="1113" y="60"/>
                    <a:pt x="1061" y="0"/>
                    <a:pt x="100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5690046" y="1459521"/>
              <a:ext cx="194962" cy="190444"/>
            </a:xfrm>
            <a:custGeom>
              <a:avLst/>
              <a:gdLst/>
              <a:ahLst/>
              <a:cxnLst/>
              <a:rect l="l" t="t" r="r" b="b"/>
              <a:pathLst>
                <a:path w="3625" h="3541" extrusionOk="0">
                  <a:moveTo>
                    <a:pt x="1651" y="1"/>
                  </a:moveTo>
                  <a:cubicBezTo>
                    <a:pt x="1357" y="1"/>
                    <a:pt x="1064" y="70"/>
                    <a:pt x="806" y="214"/>
                  </a:cubicBezTo>
                  <a:cubicBezTo>
                    <a:pt x="395" y="440"/>
                    <a:pt x="76" y="854"/>
                    <a:pt x="21" y="1320"/>
                  </a:cubicBezTo>
                  <a:cubicBezTo>
                    <a:pt x="1" y="1529"/>
                    <a:pt x="28" y="1738"/>
                    <a:pt x="76" y="1943"/>
                  </a:cubicBezTo>
                  <a:cubicBezTo>
                    <a:pt x="175" y="2372"/>
                    <a:pt x="363" y="2797"/>
                    <a:pt x="703" y="3081"/>
                  </a:cubicBezTo>
                  <a:cubicBezTo>
                    <a:pt x="1182" y="3485"/>
                    <a:pt x="1860" y="3537"/>
                    <a:pt x="2488" y="3540"/>
                  </a:cubicBezTo>
                  <a:cubicBezTo>
                    <a:pt x="2513" y="3540"/>
                    <a:pt x="2538" y="3540"/>
                    <a:pt x="2563" y="3540"/>
                  </a:cubicBezTo>
                  <a:cubicBezTo>
                    <a:pt x="2931" y="3540"/>
                    <a:pt x="3311" y="3514"/>
                    <a:pt x="3625" y="3331"/>
                  </a:cubicBezTo>
                  <a:cubicBezTo>
                    <a:pt x="3385" y="2419"/>
                    <a:pt x="3155" y="1605"/>
                    <a:pt x="3084" y="666"/>
                  </a:cubicBezTo>
                  <a:cubicBezTo>
                    <a:pt x="2743" y="237"/>
                    <a:pt x="2195" y="1"/>
                    <a:pt x="1651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5686550" y="1497438"/>
              <a:ext cx="178558" cy="81427"/>
            </a:xfrm>
            <a:custGeom>
              <a:avLst/>
              <a:gdLst/>
              <a:ahLst/>
              <a:cxnLst/>
              <a:rect l="l" t="t" r="r" b="b"/>
              <a:pathLst>
                <a:path w="3320" h="1514" extrusionOk="0">
                  <a:moveTo>
                    <a:pt x="1215" y="0"/>
                  </a:moveTo>
                  <a:cubicBezTo>
                    <a:pt x="789" y="0"/>
                    <a:pt x="364" y="118"/>
                    <a:pt x="1" y="345"/>
                  </a:cubicBezTo>
                  <a:lnTo>
                    <a:pt x="110" y="516"/>
                  </a:lnTo>
                  <a:cubicBezTo>
                    <a:pt x="438" y="310"/>
                    <a:pt x="822" y="204"/>
                    <a:pt x="1208" y="204"/>
                  </a:cubicBezTo>
                  <a:cubicBezTo>
                    <a:pt x="1426" y="204"/>
                    <a:pt x="1645" y="238"/>
                    <a:pt x="1854" y="307"/>
                  </a:cubicBezTo>
                  <a:cubicBezTo>
                    <a:pt x="2429" y="495"/>
                    <a:pt x="2905" y="947"/>
                    <a:pt x="3132" y="1513"/>
                  </a:cubicBezTo>
                  <a:lnTo>
                    <a:pt x="3320" y="1437"/>
                  </a:lnTo>
                  <a:cubicBezTo>
                    <a:pt x="3073" y="818"/>
                    <a:pt x="2549" y="321"/>
                    <a:pt x="1916" y="111"/>
                  </a:cubicBezTo>
                  <a:cubicBezTo>
                    <a:pt x="1689" y="37"/>
                    <a:pt x="1452" y="0"/>
                    <a:pt x="1215" y="0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6555939" y="1459521"/>
              <a:ext cx="195230" cy="190444"/>
            </a:xfrm>
            <a:custGeom>
              <a:avLst/>
              <a:gdLst/>
              <a:ahLst/>
              <a:cxnLst/>
              <a:rect l="l" t="t" r="r" b="b"/>
              <a:pathLst>
                <a:path w="3630" h="3541" extrusionOk="0">
                  <a:moveTo>
                    <a:pt x="1979" y="1"/>
                  </a:moveTo>
                  <a:cubicBezTo>
                    <a:pt x="1435" y="1"/>
                    <a:pt x="886" y="237"/>
                    <a:pt x="546" y="666"/>
                  </a:cubicBezTo>
                  <a:cubicBezTo>
                    <a:pt x="474" y="1605"/>
                    <a:pt x="244" y="2419"/>
                    <a:pt x="1" y="3331"/>
                  </a:cubicBezTo>
                  <a:cubicBezTo>
                    <a:pt x="319" y="3514"/>
                    <a:pt x="699" y="3540"/>
                    <a:pt x="1067" y="3540"/>
                  </a:cubicBezTo>
                  <a:cubicBezTo>
                    <a:pt x="1092" y="3540"/>
                    <a:pt x="1117" y="3540"/>
                    <a:pt x="1142" y="3540"/>
                  </a:cubicBezTo>
                  <a:cubicBezTo>
                    <a:pt x="1769" y="3537"/>
                    <a:pt x="2447" y="3485"/>
                    <a:pt x="2926" y="3081"/>
                  </a:cubicBezTo>
                  <a:cubicBezTo>
                    <a:pt x="3262" y="2797"/>
                    <a:pt x="3454" y="2372"/>
                    <a:pt x="3553" y="1943"/>
                  </a:cubicBezTo>
                  <a:cubicBezTo>
                    <a:pt x="3601" y="1738"/>
                    <a:pt x="3629" y="1529"/>
                    <a:pt x="3604" y="1320"/>
                  </a:cubicBezTo>
                  <a:cubicBezTo>
                    <a:pt x="3553" y="854"/>
                    <a:pt x="3234" y="440"/>
                    <a:pt x="2823" y="214"/>
                  </a:cubicBezTo>
                  <a:cubicBezTo>
                    <a:pt x="2565" y="70"/>
                    <a:pt x="2273" y="1"/>
                    <a:pt x="1979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6576054" y="1497438"/>
              <a:ext cx="178612" cy="81427"/>
            </a:xfrm>
            <a:custGeom>
              <a:avLst/>
              <a:gdLst/>
              <a:ahLst/>
              <a:cxnLst/>
              <a:rect l="l" t="t" r="r" b="b"/>
              <a:pathLst>
                <a:path w="3321" h="1514" extrusionOk="0">
                  <a:moveTo>
                    <a:pt x="2105" y="0"/>
                  </a:moveTo>
                  <a:cubicBezTo>
                    <a:pt x="1868" y="0"/>
                    <a:pt x="1632" y="37"/>
                    <a:pt x="1405" y="111"/>
                  </a:cubicBezTo>
                  <a:cubicBezTo>
                    <a:pt x="771" y="321"/>
                    <a:pt x="244" y="818"/>
                    <a:pt x="0" y="1437"/>
                  </a:cubicBezTo>
                  <a:lnTo>
                    <a:pt x="188" y="1513"/>
                  </a:lnTo>
                  <a:cubicBezTo>
                    <a:pt x="411" y="947"/>
                    <a:pt x="891" y="495"/>
                    <a:pt x="1467" y="307"/>
                  </a:cubicBezTo>
                  <a:cubicBezTo>
                    <a:pt x="1676" y="238"/>
                    <a:pt x="1895" y="204"/>
                    <a:pt x="2113" y="204"/>
                  </a:cubicBezTo>
                  <a:cubicBezTo>
                    <a:pt x="2498" y="204"/>
                    <a:pt x="2882" y="310"/>
                    <a:pt x="3210" y="516"/>
                  </a:cubicBezTo>
                  <a:lnTo>
                    <a:pt x="3320" y="345"/>
                  </a:lnTo>
                  <a:cubicBezTo>
                    <a:pt x="2957" y="118"/>
                    <a:pt x="2531" y="0"/>
                    <a:pt x="2105" y="0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5763942" y="780035"/>
              <a:ext cx="924898" cy="1227155"/>
            </a:xfrm>
            <a:custGeom>
              <a:avLst/>
              <a:gdLst/>
              <a:ahLst/>
              <a:cxnLst/>
              <a:rect l="l" t="t" r="r" b="b"/>
              <a:pathLst>
                <a:path w="17197" h="22817" extrusionOk="0">
                  <a:moveTo>
                    <a:pt x="6682" y="1"/>
                  </a:moveTo>
                  <a:cubicBezTo>
                    <a:pt x="6313" y="1"/>
                    <a:pt x="5996" y="25"/>
                    <a:pt x="5756" y="80"/>
                  </a:cubicBezTo>
                  <a:cubicBezTo>
                    <a:pt x="5303" y="186"/>
                    <a:pt x="4762" y="542"/>
                    <a:pt x="4203" y="1023"/>
                  </a:cubicBezTo>
                  <a:cubicBezTo>
                    <a:pt x="1411" y="3417"/>
                    <a:pt x="1" y="7051"/>
                    <a:pt x="312" y="10721"/>
                  </a:cubicBezTo>
                  <a:cubicBezTo>
                    <a:pt x="387" y="11625"/>
                    <a:pt x="542" y="12618"/>
                    <a:pt x="805" y="13690"/>
                  </a:cubicBezTo>
                  <a:cubicBezTo>
                    <a:pt x="1939" y="18280"/>
                    <a:pt x="3022" y="21528"/>
                    <a:pt x="8588" y="22816"/>
                  </a:cubicBezTo>
                  <a:cubicBezTo>
                    <a:pt x="8588" y="22816"/>
                    <a:pt x="15138" y="21165"/>
                    <a:pt x="16166" y="13228"/>
                  </a:cubicBezTo>
                  <a:cubicBezTo>
                    <a:pt x="17197" y="5287"/>
                    <a:pt x="14724" y="2091"/>
                    <a:pt x="14158" y="1526"/>
                  </a:cubicBezTo>
                  <a:cubicBezTo>
                    <a:pt x="13666" y="1034"/>
                    <a:pt x="9072" y="1"/>
                    <a:pt x="6682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5736083" y="707751"/>
              <a:ext cx="959372" cy="808620"/>
            </a:xfrm>
            <a:custGeom>
              <a:avLst/>
              <a:gdLst/>
              <a:ahLst/>
              <a:cxnLst/>
              <a:rect l="l" t="t" r="r" b="b"/>
              <a:pathLst>
                <a:path w="17838" h="15035" extrusionOk="0">
                  <a:moveTo>
                    <a:pt x="8926" y="0"/>
                  </a:moveTo>
                  <a:cubicBezTo>
                    <a:pt x="8593" y="0"/>
                    <a:pt x="8257" y="28"/>
                    <a:pt x="7921" y="88"/>
                  </a:cubicBezTo>
                  <a:cubicBezTo>
                    <a:pt x="4198" y="753"/>
                    <a:pt x="2590" y="2363"/>
                    <a:pt x="1532" y="4008"/>
                  </a:cubicBezTo>
                  <a:cubicBezTo>
                    <a:pt x="473" y="5655"/>
                    <a:pt x="1" y="6950"/>
                    <a:pt x="1" y="8399"/>
                  </a:cubicBezTo>
                  <a:cubicBezTo>
                    <a:pt x="1" y="9848"/>
                    <a:pt x="80" y="12595"/>
                    <a:pt x="432" y="13496"/>
                  </a:cubicBezTo>
                  <a:cubicBezTo>
                    <a:pt x="786" y="14397"/>
                    <a:pt x="1392" y="15034"/>
                    <a:pt x="1392" y="15034"/>
                  </a:cubicBezTo>
                  <a:cubicBezTo>
                    <a:pt x="1392" y="15034"/>
                    <a:pt x="1532" y="11259"/>
                    <a:pt x="1532" y="9810"/>
                  </a:cubicBezTo>
                  <a:cubicBezTo>
                    <a:pt x="1532" y="9810"/>
                    <a:pt x="4002" y="6244"/>
                    <a:pt x="7842" y="4713"/>
                  </a:cubicBezTo>
                  <a:cubicBezTo>
                    <a:pt x="10472" y="3668"/>
                    <a:pt x="12550" y="3503"/>
                    <a:pt x="13625" y="3503"/>
                  </a:cubicBezTo>
                  <a:cubicBezTo>
                    <a:pt x="14122" y="3503"/>
                    <a:pt x="14405" y="3538"/>
                    <a:pt x="14429" y="3538"/>
                  </a:cubicBezTo>
                  <a:cubicBezTo>
                    <a:pt x="14508" y="3538"/>
                    <a:pt x="15512" y="12394"/>
                    <a:pt x="16752" y="14572"/>
                  </a:cubicBezTo>
                  <a:cubicBezTo>
                    <a:pt x="16752" y="14572"/>
                    <a:pt x="17605" y="12554"/>
                    <a:pt x="17722" y="10400"/>
                  </a:cubicBezTo>
                  <a:cubicBezTo>
                    <a:pt x="17838" y="8242"/>
                    <a:pt x="16821" y="4244"/>
                    <a:pt x="16074" y="3497"/>
                  </a:cubicBezTo>
                  <a:cubicBezTo>
                    <a:pt x="15397" y="2821"/>
                    <a:pt x="12286" y="0"/>
                    <a:pt x="8926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5839829" y="1330067"/>
              <a:ext cx="777910" cy="188239"/>
            </a:xfrm>
            <a:custGeom>
              <a:avLst/>
              <a:gdLst/>
              <a:ahLst/>
              <a:cxnLst/>
              <a:rect l="l" t="t" r="r" b="b"/>
              <a:pathLst>
                <a:path w="14464" h="3500" extrusionOk="0">
                  <a:moveTo>
                    <a:pt x="5324" y="7"/>
                  </a:moveTo>
                  <a:cubicBezTo>
                    <a:pt x="4598" y="7"/>
                    <a:pt x="3869" y="28"/>
                    <a:pt x="3152" y="130"/>
                  </a:cubicBezTo>
                  <a:cubicBezTo>
                    <a:pt x="2214" y="260"/>
                    <a:pt x="980" y="346"/>
                    <a:pt x="296" y="1131"/>
                  </a:cubicBezTo>
                  <a:cubicBezTo>
                    <a:pt x="14" y="1456"/>
                    <a:pt x="0" y="1980"/>
                    <a:pt x="296" y="2302"/>
                  </a:cubicBezTo>
                  <a:cubicBezTo>
                    <a:pt x="936" y="2997"/>
                    <a:pt x="1923" y="3063"/>
                    <a:pt x="2783" y="3199"/>
                  </a:cubicBezTo>
                  <a:cubicBezTo>
                    <a:pt x="3872" y="3378"/>
                    <a:pt x="4971" y="3392"/>
                    <a:pt x="6071" y="3405"/>
                  </a:cubicBezTo>
                  <a:cubicBezTo>
                    <a:pt x="7369" y="3420"/>
                    <a:pt x="8676" y="3499"/>
                    <a:pt x="9980" y="3499"/>
                  </a:cubicBezTo>
                  <a:cubicBezTo>
                    <a:pt x="10812" y="3499"/>
                    <a:pt x="11643" y="3467"/>
                    <a:pt x="12470" y="3364"/>
                  </a:cubicBezTo>
                  <a:cubicBezTo>
                    <a:pt x="13850" y="3190"/>
                    <a:pt x="14464" y="815"/>
                    <a:pt x="12829" y="462"/>
                  </a:cubicBezTo>
                  <a:cubicBezTo>
                    <a:pt x="10671" y="0"/>
                    <a:pt x="8455" y="42"/>
                    <a:pt x="6266" y="14"/>
                  </a:cubicBezTo>
                  <a:cubicBezTo>
                    <a:pt x="5953" y="11"/>
                    <a:pt x="5639" y="7"/>
                    <a:pt x="5324" y="7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6100350" y="1062177"/>
              <a:ext cx="125475" cy="504695"/>
            </a:xfrm>
            <a:custGeom>
              <a:avLst/>
              <a:gdLst/>
              <a:ahLst/>
              <a:cxnLst/>
              <a:rect l="l" t="t" r="r" b="b"/>
              <a:pathLst>
                <a:path w="2333" h="9384" extrusionOk="0">
                  <a:moveTo>
                    <a:pt x="118" y="1"/>
                  </a:moveTo>
                  <a:cubicBezTo>
                    <a:pt x="82" y="1"/>
                    <a:pt x="46" y="19"/>
                    <a:pt x="28" y="52"/>
                  </a:cubicBezTo>
                  <a:cubicBezTo>
                    <a:pt x="0" y="103"/>
                    <a:pt x="18" y="164"/>
                    <a:pt x="69" y="192"/>
                  </a:cubicBezTo>
                  <a:cubicBezTo>
                    <a:pt x="771" y="589"/>
                    <a:pt x="1186" y="1247"/>
                    <a:pt x="1405" y="1727"/>
                  </a:cubicBezTo>
                  <a:cubicBezTo>
                    <a:pt x="1655" y="2272"/>
                    <a:pt x="1823" y="2915"/>
                    <a:pt x="1929" y="3755"/>
                  </a:cubicBezTo>
                  <a:cubicBezTo>
                    <a:pt x="2127" y="5358"/>
                    <a:pt x="2076" y="7108"/>
                    <a:pt x="1762" y="9267"/>
                  </a:cubicBezTo>
                  <a:cubicBezTo>
                    <a:pt x="1754" y="9322"/>
                    <a:pt x="1792" y="9373"/>
                    <a:pt x="1847" y="9383"/>
                  </a:cubicBezTo>
                  <a:lnTo>
                    <a:pt x="1864" y="9383"/>
                  </a:lnTo>
                  <a:cubicBezTo>
                    <a:pt x="1912" y="9383"/>
                    <a:pt x="1956" y="9345"/>
                    <a:pt x="1963" y="9294"/>
                  </a:cubicBezTo>
                  <a:cubicBezTo>
                    <a:pt x="2279" y="7119"/>
                    <a:pt x="2333" y="5351"/>
                    <a:pt x="2131" y="3731"/>
                  </a:cubicBezTo>
                  <a:cubicBezTo>
                    <a:pt x="2062" y="3189"/>
                    <a:pt x="1933" y="2381"/>
                    <a:pt x="1590" y="1641"/>
                  </a:cubicBezTo>
                  <a:cubicBezTo>
                    <a:pt x="1357" y="1134"/>
                    <a:pt x="919" y="439"/>
                    <a:pt x="168" y="14"/>
                  </a:cubicBezTo>
                  <a:cubicBezTo>
                    <a:pt x="153" y="5"/>
                    <a:pt x="135" y="1"/>
                    <a:pt x="118" y="1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5909262" y="1232183"/>
              <a:ext cx="167371" cy="139942"/>
            </a:xfrm>
            <a:custGeom>
              <a:avLst/>
              <a:gdLst/>
              <a:ahLst/>
              <a:cxnLst/>
              <a:rect l="l" t="t" r="r" b="b"/>
              <a:pathLst>
                <a:path w="3112" h="2602" extrusionOk="0">
                  <a:moveTo>
                    <a:pt x="1253" y="1"/>
                  </a:moveTo>
                  <a:cubicBezTo>
                    <a:pt x="454" y="1"/>
                    <a:pt x="39" y="570"/>
                    <a:pt x="22" y="1087"/>
                  </a:cubicBezTo>
                  <a:cubicBezTo>
                    <a:pt x="1" y="1680"/>
                    <a:pt x="632" y="2584"/>
                    <a:pt x="1460" y="2601"/>
                  </a:cubicBezTo>
                  <a:cubicBezTo>
                    <a:pt x="1470" y="2602"/>
                    <a:pt x="1479" y="2602"/>
                    <a:pt x="1489" y="2602"/>
                  </a:cubicBezTo>
                  <a:cubicBezTo>
                    <a:pt x="2303" y="2602"/>
                    <a:pt x="2925" y="2041"/>
                    <a:pt x="3111" y="1539"/>
                  </a:cubicBezTo>
                  <a:cubicBezTo>
                    <a:pt x="3111" y="1539"/>
                    <a:pt x="2810" y="268"/>
                    <a:pt x="1628" y="39"/>
                  </a:cubicBezTo>
                  <a:cubicBezTo>
                    <a:pt x="1495" y="13"/>
                    <a:pt x="1370" y="1"/>
                    <a:pt x="125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5942284" y="1246543"/>
              <a:ext cx="110577" cy="100143"/>
            </a:xfrm>
            <a:custGeom>
              <a:avLst/>
              <a:gdLst/>
              <a:ahLst/>
              <a:cxnLst/>
              <a:rect l="l" t="t" r="r" b="b"/>
              <a:pathLst>
                <a:path w="2056" h="1862" extrusionOk="0">
                  <a:moveTo>
                    <a:pt x="1028" y="1"/>
                  </a:moveTo>
                  <a:cubicBezTo>
                    <a:pt x="610" y="1"/>
                    <a:pt x="231" y="282"/>
                    <a:pt x="124" y="707"/>
                  </a:cubicBezTo>
                  <a:cubicBezTo>
                    <a:pt x="0" y="1204"/>
                    <a:pt x="305" y="1710"/>
                    <a:pt x="802" y="1834"/>
                  </a:cubicBezTo>
                  <a:cubicBezTo>
                    <a:pt x="878" y="1852"/>
                    <a:pt x="953" y="1861"/>
                    <a:pt x="1028" y="1861"/>
                  </a:cubicBezTo>
                  <a:cubicBezTo>
                    <a:pt x="1446" y="1861"/>
                    <a:pt x="1824" y="1580"/>
                    <a:pt x="1929" y="1156"/>
                  </a:cubicBezTo>
                  <a:cubicBezTo>
                    <a:pt x="2056" y="659"/>
                    <a:pt x="1751" y="156"/>
                    <a:pt x="1254" y="28"/>
                  </a:cubicBezTo>
                  <a:cubicBezTo>
                    <a:pt x="1178" y="10"/>
                    <a:pt x="1103" y="1"/>
                    <a:pt x="1028" y="1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5838646" y="1220620"/>
              <a:ext cx="263104" cy="96701"/>
            </a:xfrm>
            <a:custGeom>
              <a:avLst/>
              <a:gdLst/>
              <a:ahLst/>
              <a:cxnLst/>
              <a:rect l="l" t="t" r="r" b="b"/>
              <a:pathLst>
                <a:path w="4892" h="1798" extrusionOk="0">
                  <a:moveTo>
                    <a:pt x="2578" y="0"/>
                  </a:moveTo>
                  <a:cubicBezTo>
                    <a:pt x="1788" y="0"/>
                    <a:pt x="952" y="287"/>
                    <a:pt x="280" y="706"/>
                  </a:cubicBezTo>
                  <a:cubicBezTo>
                    <a:pt x="0" y="882"/>
                    <a:pt x="174" y="1285"/>
                    <a:pt x="434" y="1285"/>
                  </a:cubicBezTo>
                  <a:cubicBezTo>
                    <a:pt x="483" y="1285"/>
                    <a:pt x="535" y="1270"/>
                    <a:pt x="588" y="1237"/>
                  </a:cubicBezTo>
                  <a:cubicBezTo>
                    <a:pt x="1166" y="877"/>
                    <a:pt x="1894" y="598"/>
                    <a:pt x="2571" y="598"/>
                  </a:cubicBezTo>
                  <a:cubicBezTo>
                    <a:pt x="3250" y="598"/>
                    <a:pt x="3878" y="879"/>
                    <a:pt x="4247" y="1641"/>
                  </a:cubicBezTo>
                  <a:cubicBezTo>
                    <a:pt x="4300" y="1751"/>
                    <a:pt x="4388" y="1797"/>
                    <a:pt x="4479" y="1797"/>
                  </a:cubicBezTo>
                  <a:cubicBezTo>
                    <a:pt x="4679" y="1797"/>
                    <a:pt x="4892" y="1576"/>
                    <a:pt x="4774" y="1332"/>
                  </a:cubicBezTo>
                  <a:cubicBezTo>
                    <a:pt x="4308" y="369"/>
                    <a:pt x="3473" y="0"/>
                    <a:pt x="257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6336347" y="1232183"/>
              <a:ext cx="167371" cy="139942"/>
            </a:xfrm>
            <a:custGeom>
              <a:avLst/>
              <a:gdLst/>
              <a:ahLst/>
              <a:cxnLst/>
              <a:rect l="l" t="t" r="r" b="b"/>
              <a:pathLst>
                <a:path w="3112" h="2602" extrusionOk="0">
                  <a:moveTo>
                    <a:pt x="1859" y="1"/>
                  </a:moveTo>
                  <a:cubicBezTo>
                    <a:pt x="1742" y="1"/>
                    <a:pt x="1617" y="13"/>
                    <a:pt x="1484" y="39"/>
                  </a:cubicBezTo>
                  <a:cubicBezTo>
                    <a:pt x="302" y="268"/>
                    <a:pt x="0" y="1539"/>
                    <a:pt x="0" y="1539"/>
                  </a:cubicBezTo>
                  <a:cubicBezTo>
                    <a:pt x="187" y="2041"/>
                    <a:pt x="808" y="2602"/>
                    <a:pt x="1624" y="2602"/>
                  </a:cubicBezTo>
                  <a:cubicBezTo>
                    <a:pt x="1633" y="2602"/>
                    <a:pt x="1643" y="2602"/>
                    <a:pt x="1652" y="2601"/>
                  </a:cubicBezTo>
                  <a:cubicBezTo>
                    <a:pt x="2481" y="2584"/>
                    <a:pt x="3111" y="1680"/>
                    <a:pt x="3091" y="1087"/>
                  </a:cubicBezTo>
                  <a:cubicBezTo>
                    <a:pt x="3073" y="570"/>
                    <a:pt x="2658" y="1"/>
                    <a:pt x="185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6360280" y="1248425"/>
              <a:ext cx="110631" cy="100089"/>
            </a:xfrm>
            <a:custGeom>
              <a:avLst/>
              <a:gdLst/>
              <a:ahLst/>
              <a:cxnLst/>
              <a:rect l="l" t="t" r="r" b="b"/>
              <a:pathLst>
                <a:path w="2057" h="1861" extrusionOk="0">
                  <a:moveTo>
                    <a:pt x="1028" y="0"/>
                  </a:moveTo>
                  <a:cubicBezTo>
                    <a:pt x="954" y="0"/>
                    <a:pt x="878" y="9"/>
                    <a:pt x="803" y="28"/>
                  </a:cubicBezTo>
                  <a:cubicBezTo>
                    <a:pt x="306" y="151"/>
                    <a:pt x="1" y="658"/>
                    <a:pt x="128" y="1155"/>
                  </a:cubicBezTo>
                  <a:cubicBezTo>
                    <a:pt x="232" y="1579"/>
                    <a:pt x="611" y="1861"/>
                    <a:pt x="1029" y="1861"/>
                  </a:cubicBezTo>
                  <a:cubicBezTo>
                    <a:pt x="1103" y="1861"/>
                    <a:pt x="1179" y="1852"/>
                    <a:pt x="1255" y="1833"/>
                  </a:cubicBezTo>
                  <a:cubicBezTo>
                    <a:pt x="1751" y="1710"/>
                    <a:pt x="2056" y="1203"/>
                    <a:pt x="1930" y="706"/>
                  </a:cubicBezTo>
                  <a:cubicBezTo>
                    <a:pt x="1825" y="282"/>
                    <a:pt x="1446" y="0"/>
                    <a:pt x="1028" y="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6311230" y="1220620"/>
              <a:ext cx="263104" cy="96701"/>
            </a:xfrm>
            <a:custGeom>
              <a:avLst/>
              <a:gdLst/>
              <a:ahLst/>
              <a:cxnLst/>
              <a:rect l="l" t="t" r="r" b="b"/>
              <a:pathLst>
                <a:path w="4892" h="1798" extrusionOk="0">
                  <a:moveTo>
                    <a:pt x="2315" y="0"/>
                  </a:moveTo>
                  <a:cubicBezTo>
                    <a:pt x="1419" y="0"/>
                    <a:pt x="584" y="369"/>
                    <a:pt x="118" y="1332"/>
                  </a:cubicBezTo>
                  <a:cubicBezTo>
                    <a:pt x="0" y="1576"/>
                    <a:pt x="213" y="1797"/>
                    <a:pt x="413" y="1797"/>
                  </a:cubicBezTo>
                  <a:cubicBezTo>
                    <a:pt x="504" y="1797"/>
                    <a:pt x="592" y="1751"/>
                    <a:pt x="646" y="1641"/>
                  </a:cubicBezTo>
                  <a:cubicBezTo>
                    <a:pt x="1014" y="881"/>
                    <a:pt x="1642" y="600"/>
                    <a:pt x="2323" y="600"/>
                  </a:cubicBezTo>
                  <a:cubicBezTo>
                    <a:pt x="3000" y="600"/>
                    <a:pt x="3728" y="877"/>
                    <a:pt x="4304" y="1237"/>
                  </a:cubicBezTo>
                  <a:cubicBezTo>
                    <a:pt x="4358" y="1270"/>
                    <a:pt x="4410" y="1285"/>
                    <a:pt x="4460" y="1285"/>
                  </a:cubicBezTo>
                  <a:cubicBezTo>
                    <a:pt x="4721" y="1285"/>
                    <a:pt x="4892" y="882"/>
                    <a:pt x="4613" y="706"/>
                  </a:cubicBezTo>
                  <a:cubicBezTo>
                    <a:pt x="3940" y="287"/>
                    <a:pt x="3104" y="0"/>
                    <a:pt x="2315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6306874" y="1150434"/>
              <a:ext cx="226263" cy="39799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5844078" y="1150434"/>
              <a:ext cx="226317" cy="39799"/>
            </a:xfrm>
            <a:custGeom>
              <a:avLst/>
              <a:gdLst/>
              <a:ahLst/>
              <a:cxnLst/>
              <a:rect l="l" t="t" r="r" b="b"/>
              <a:pathLst>
                <a:path w="4208" h="740" extrusionOk="0">
                  <a:moveTo>
                    <a:pt x="165" y="0"/>
                  </a:moveTo>
                  <a:cubicBezTo>
                    <a:pt x="76" y="0"/>
                    <a:pt x="0" y="76"/>
                    <a:pt x="0" y="164"/>
                  </a:cubicBezTo>
                  <a:lnTo>
                    <a:pt x="0" y="576"/>
                  </a:lnTo>
                  <a:cubicBezTo>
                    <a:pt x="0" y="664"/>
                    <a:pt x="76" y="740"/>
                    <a:pt x="165" y="740"/>
                  </a:cubicBezTo>
                  <a:lnTo>
                    <a:pt x="4043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3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690422" y="1113001"/>
              <a:ext cx="1108995" cy="328019"/>
            </a:xfrm>
            <a:custGeom>
              <a:avLst/>
              <a:gdLst/>
              <a:ahLst/>
              <a:cxnLst/>
              <a:rect l="l" t="t" r="r" b="b"/>
              <a:pathLst>
                <a:path w="20620" h="6099" extrusionOk="0">
                  <a:moveTo>
                    <a:pt x="854" y="655"/>
                  </a:moveTo>
                  <a:cubicBezTo>
                    <a:pt x="346" y="1114"/>
                    <a:pt x="0" y="1792"/>
                    <a:pt x="0" y="2446"/>
                  </a:cubicBezTo>
                  <a:cubicBezTo>
                    <a:pt x="0" y="3567"/>
                    <a:pt x="429" y="4591"/>
                    <a:pt x="1127" y="5362"/>
                  </a:cubicBezTo>
                  <a:cubicBezTo>
                    <a:pt x="905" y="4170"/>
                    <a:pt x="850" y="2070"/>
                    <a:pt x="850" y="864"/>
                  </a:cubicBezTo>
                  <a:cubicBezTo>
                    <a:pt x="850" y="796"/>
                    <a:pt x="854" y="723"/>
                    <a:pt x="854" y="655"/>
                  </a:cubicBezTo>
                  <a:close/>
                  <a:moveTo>
                    <a:pt x="18310" y="0"/>
                  </a:moveTo>
                  <a:lnTo>
                    <a:pt x="18310" y="0"/>
                  </a:lnTo>
                  <a:cubicBezTo>
                    <a:pt x="18505" y="1036"/>
                    <a:pt x="18615" y="2073"/>
                    <a:pt x="18571" y="2865"/>
                  </a:cubicBezTo>
                  <a:cubicBezTo>
                    <a:pt x="18502" y="4108"/>
                    <a:pt x="18190" y="5311"/>
                    <a:pt x="17937" y="6098"/>
                  </a:cubicBezTo>
                  <a:cubicBezTo>
                    <a:pt x="19540" y="5194"/>
                    <a:pt x="20619" y="3474"/>
                    <a:pt x="20619" y="1504"/>
                  </a:cubicBezTo>
                  <a:cubicBezTo>
                    <a:pt x="20619" y="1042"/>
                    <a:pt x="20256" y="555"/>
                    <a:pt x="19811" y="426"/>
                  </a:cubicBezTo>
                  <a:lnTo>
                    <a:pt x="18810" y="131"/>
                  </a:lnTo>
                  <a:cubicBezTo>
                    <a:pt x="18643" y="83"/>
                    <a:pt x="18478" y="38"/>
                    <a:pt x="18310" y="0"/>
                  </a:cubicBezTo>
                  <a:close/>
                </a:path>
              </a:pathLst>
            </a:custGeom>
            <a:solidFill>
              <a:srgbClr val="FFFDF9">
                <a:alpha val="33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813315" y="1096813"/>
              <a:ext cx="808297" cy="377015"/>
            </a:xfrm>
            <a:custGeom>
              <a:avLst/>
              <a:gdLst/>
              <a:ahLst/>
              <a:cxnLst/>
              <a:rect l="l" t="t" r="r" b="b"/>
              <a:pathLst>
                <a:path w="15029" h="7010" extrusionOk="0">
                  <a:moveTo>
                    <a:pt x="13219" y="997"/>
                  </a:moveTo>
                  <a:cubicBezTo>
                    <a:pt x="13309" y="997"/>
                    <a:pt x="13384" y="1073"/>
                    <a:pt x="13384" y="1161"/>
                  </a:cubicBezTo>
                  <a:lnTo>
                    <a:pt x="13384" y="1573"/>
                  </a:lnTo>
                  <a:cubicBezTo>
                    <a:pt x="13384" y="1661"/>
                    <a:pt x="13309" y="1737"/>
                    <a:pt x="13219" y="1737"/>
                  </a:cubicBezTo>
                  <a:lnTo>
                    <a:pt x="9342" y="1737"/>
                  </a:lnTo>
                  <a:cubicBezTo>
                    <a:pt x="9253" y="1737"/>
                    <a:pt x="9178" y="1661"/>
                    <a:pt x="9178" y="1573"/>
                  </a:cubicBezTo>
                  <a:lnTo>
                    <a:pt x="9178" y="1161"/>
                  </a:lnTo>
                  <a:cubicBezTo>
                    <a:pt x="9178" y="1073"/>
                    <a:pt x="9253" y="997"/>
                    <a:pt x="9342" y="997"/>
                  </a:cubicBezTo>
                  <a:close/>
                  <a:moveTo>
                    <a:pt x="13483" y="1"/>
                  </a:moveTo>
                  <a:cubicBezTo>
                    <a:pt x="13336" y="1"/>
                    <a:pt x="13189" y="4"/>
                    <a:pt x="13042" y="10"/>
                  </a:cubicBezTo>
                  <a:lnTo>
                    <a:pt x="6290" y="10"/>
                  </a:lnTo>
                  <a:cubicBezTo>
                    <a:pt x="6585" y="343"/>
                    <a:pt x="6790" y="703"/>
                    <a:pt x="6927" y="997"/>
                  </a:cubicBezTo>
                  <a:cubicBezTo>
                    <a:pt x="7270" y="1737"/>
                    <a:pt x="7399" y="2545"/>
                    <a:pt x="7468" y="3087"/>
                  </a:cubicBezTo>
                  <a:cubicBezTo>
                    <a:pt x="7492" y="3275"/>
                    <a:pt x="7510" y="3467"/>
                    <a:pt x="7526" y="3662"/>
                  </a:cubicBezTo>
                  <a:cubicBezTo>
                    <a:pt x="7660" y="3573"/>
                    <a:pt x="7821" y="3522"/>
                    <a:pt x="7992" y="3522"/>
                  </a:cubicBezTo>
                  <a:lnTo>
                    <a:pt x="8060" y="3522"/>
                  </a:lnTo>
                  <a:cubicBezTo>
                    <a:pt x="8482" y="3522"/>
                    <a:pt x="8832" y="3837"/>
                    <a:pt x="8903" y="4255"/>
                  </a:cubicBezTo>
                  <a:cubicBezTo>
                    <a:pt x="8914" y="4296"/>
                    <a:pt x="8920" y="4337"/>
                    <a:pt x="8928" y="4379"/>
                  </a:cubicBezTo>
                  <a:cubicBezTo>
                    <a:pt x="9260" y="4385"/>
                    <a:pt x="9592" y="4392"/>
                    <a:pt x="9924" y="4409"/>
                  </a:cubicBezTo>
                  <a:cubicBezTo>
                    <a:pt x="9845" y="4303"/>
                    <a:pt x="9780" y="4197"/>
                    <a:pt x="9739" y="4091"/>
                  </a:cubicBezTo>
                  <a:cubicBezTo>
                    <a:pt x="9715" y="4097"/>
                    <a:pt x="9695" y="4101"/>
                    <a:pt x="9671" y="4101"/>
                  </a:cubicBezTo>
                  <a:cubicBezTo>
                    <a:pt x="9472" y="4101"/>
                    <a:pt x="9260" y="3878"/>
                    <a:pt x="9376" y="3634"/>
                  </a:cubicBezTo>
                  <a:cubicBezTo>
                    <a:pt x="9842" y="2673"/>
                    <a:pt x="10678" y="2303"/>
                    <a:pt x="11572" y="2303"/>
                  </a:cubicBezTo>
                  <a:cubicBezTo>
                    <a:pt x="12364" y="2303"/>
                    <a:pt x="13199" y="2590"/>
                    <a:pt x="13871" y="3008"/>
                  </a:cubicBezTo>
                  <a:cubicBezTo>
                    <a:pt x="14152" y="3186"/>
                    <a:pt x="13980" y="3587"/>
                    <a:pt x="13720" y="3587"/>
                  </a:cubicBezTo>
                  <a:cubicBezTo>
                    <a:pt x="13668" y="3587"/>
                    <a:pt x="13617" y="3570"/>
                    <a:pt x="13562" y="3539"/>
                  </a:cubicBezTo>
                  <a:cubicBezTo>
                    <a:pt x="13292" y="3367"/>
                    <a:pt x="12990" y="3217"/>
                    <a:pt x="12675" y="3107"/>
                  </a:cubicBezTo>
                  <a:lnTo>
                    <a:pt x="12675" y="3107"/>
                  </a:lnTo>
                  <a:cubicBezTo>
                    <a:pt x="12764" y="3265"/>
                    <a:pt x="12808" y="3436"/>
                    <a:pt x="12816" y="3604"/>
                  </a:cubicBezTo>
                  <a:cubicBezTo>
                    <a:pt x="12826" y="3919"/>
                    <a:pt x="12655" y="4320"/>
                    <a:pt x="12370" y="4628"/>
                  </a:cubicBezTo>
                  <a:cubicBezTo>
                    <a:pt x="12689" y="4676"/>
                    <a:pt x="13007" y="4735"/>
                    <a:pt x="13322" y="4799"/>
                  </a:cubicBezTo>
                  <a:cubicBezTo>
                    <a:pt x="14432" y="5040"/>
                    <a:pt x="14504" y="6218"/>
                    <a:pt x="14000" y="6999"/>
                  </a:cubicBezTo>
                  <a:cubicBezTo>
                    <a:pt x="14357" y="6934"/>
                    <a:pt x="14699" y="6834"/>
                    <a:pt x="15028" y="6701"/>
                  </a:cubicBezTo>
                  <a:cubicBezTo>
                    <a:pt x="14440" y="5166"/>
                    <a:pt x="13922" y="2326"/>
                    <a:pt x="13556" y="1"/>
                  </a:cubicBezTo>
                  <a:close/>
                  <a:moveTo>
                    <a:pt x="2744" y="1"/>
                  </a:moveTo>
                  <a:cubicBezTo>
                    <a:pt x="2683" y="1"/>
                    <a:pt x="2624" y="4"/>
                    <a:pt x="2474" y="10"/>
                  </a:cubicBezTo>
                  <a:lnTo>
                    <a:pt x="2439" y="10"/>
                  </a:lnTo>
                  <a:cubicBezTo>
                    <a:pt x="2055" y="353"/>
                    <a:pt x="1717" y="689"/>
                    <a:pt x="1422" y="997"/>
                  </a:cubicBezTo>
                  <a:lnTo>
                    <a:pt x="4615" y="997"/>
                  </a:lnTo>
                  <a:cubicBezTo>
                    <a:pt x="4704" y="997"/>
                    <a:pt x="4779" y="1073"/>
                    <a:pt x="4779" y="1161"/>
                  </a:cubicBezTo>
                  <a:lnTo>
                    <a:pt x="4779" y="1573"/>
                  </a:lnTo>
                  <a:cubicBezTo>
                    <a:pt x="4779" y="1661"/>
                    <a:pt x="4704" y="1737"/>
                    <a:pt x="4615" y="1737"/>
                  </a:cubicBezTo>
                  <a:lnTo>
                    <a:pt x="757" y="1737"/>
                  </a:lnTo>
                  <a:cubicBezTo>
                    <a:pt x="326" y="2244"/>
                    <a:pt x="96" y="2576"/>
                    <a:pt x="96" y="2576"/>
                  </a:cubicBezTo>
                  <a:cubicBezTo>
                    <a:pt x="96" y="3491"/>
                    <a:pt x="38" y="5334"/>
                    <a:pt x="0" y="6567"/>
                  </a:cubicBezTo>
                  <a:cubicBezTo>
                    <a:pt x="384" y="6773"/>
                    <a:pt x="802" y="6923"/>
                    <a:pt x="1244" y="7009"/>
                  </a:cubicBezTo>
                  <a:cubicBezTo>
                    <a:pt x="1080" y="6910"/>
                    <a:pt x="925" y="6790"/>
                    <a:pt x="789" y="6639"/>
                  </a:cubicBezTo>
                  <a:cubicBezTo>
                    <a:pt x="493" y="6317"/>
                    <a:pt x="507" y="5793"/>
                    <a:pt x="789" y="5468"/>
                  </a:cubicBezTo>
                  <a:cubicBezTo>
                    <a:pt x="1172" y="5029"/>
                    <a:pt x="1723" y="4810"/>
                    <a:pt x="2299" y="4679"/>
                  </a:cubicBezTo>
                  <a:cubicBezTo>
                    <a:pt x="1987" y="4361"/>
                    <a:pt x="1796" y="3936"/>
                    <a:pt x="1806" y="3604"/>
                  </a:cubicBezTo>
                  <a:cubicBezTo>
                    <a:pt x="1812" y="3436"/>
                    <a:pt x="1861" y="3265"/>
                    <a:pt x="1949" y="3104"/>
                  </a:cubicBezTo>
                  <a:lnTo>
                    <a:pt x="1949" y="3104"/>
                  </a:lnTo>
                  <a:cubicBezTo>
                    <a:pt x="1634" y="3217"/>
                    <a:pt x="1329" y="3367"/>
                    <a:pt x="1059" y="3539"/>
                  </a:cubicBezTo>
                  <a:cubicBezTo>
                    <a:pt x="1007" y="3570"/>
                    <a:pt x="953" y="3587"/>
                    <a:pt x="904" y="3587"/>
                  </a:cubicBezTo>
                  <a:cubicBezTo>
                    <a:pt x="645" y="3587"/>
                    <a:pt x="473" y="3186"/>
                    <a:pt x="751" y="3008"/>
                  </a:cubicBezTo>
                  <a:cubicBezTo>
                    <a:pt x="1422" y="2590"/>
                    <a:pt x="2258" y="2303"/>
                    <a:pt x="3049" y="2303"/>
                  </a:cubicBezTo>
                  <a:cubicBezTo>
                    <a:pt x="3943" y="2303"/>
                    <a:pt x="4779" y="2673"/>
                    <a:pt x="5245" y="3634"/>
                  </a:cubicBezTo>
                  <a:cubicBezTo>
                    <a:pt x="5361" y="3878"/>
                    <a:pt x="5149" y="4101"/>
                    <a:pt x="4950" y="4101"/>
                  </a:cubicBezTo>
                  <a:cubicBezTo>
                    <a:pt x="4926" y="4101"/>
                    <a:pt x="4906" y="4097"/>
                    <a:pt x="4885" y="4091"/>
                  </a:cubicBezTo>
                  <a:cubicBezTo>
                    <a:pt x="4844" y="4183"/>
                    <a:pt x="4792" y="4276"/>
                    <a:pt x="4727" y="4368"/>
                  </a:cubicBezTo>
                  <a:cubicBezTo>
                    <a:pt x="5080" y="4347"/>
                    <a:pt x="5437" y="4344"/>
                    <a:pt x="5790" y="4344"/>
                  </a:cubicBezTo>
                  <a:cubicBezTo>
                    <a:pt x="6112" y="4344"/>
                    <a:pt x="6437" y="4347"/>
                    <a:pt x="6759" y="4351"/>
                  </a:cubicBezTo>
                  <a:cubicBezTo>
                    <a:pt x="6879" y="4354"/>
                    <a:pt x="7002" y="4354"/>
                    <a:pt x="7126" y="4358"/>
                  </a:cubicBezTo>
                  <a:cubicBezTo>
                    <a:pt x="7132" y="4323"/>
                    <a:pt x="7140" y="4289"/>
                    <a:pt x="7146" y="4255"/>
                  </a:cubicBezTo>
                  <a:cubicBezTo>
                    <a:pt x="7173" y="4094"/>
                    <a:pt x="7242" y="3950"/>
                    <a:pt x="7338" y="3833"/>
                  </a:cubicBezTo>
                  <a:cubicBezTo>
                    <a:pt x="7317" y="3590"/>
                    <a:pt x="7293" y="3351"/>
                    <a:pt x="7266" y="3111"/>
                  </a:cubicBezTo>
                  <a:cubicBezTo>
                    <a:pt x="7160" y="2271"/>
                    <a:pt x="6992" y="1628"/>
                    <a:pt x="6742" y="1083"/>
                  </a:cubicBezTo>
                  <a:cubicBezTo>
                    <a:pt x="6595" y="761"/>
                    <a:pt x="6359" y="360"/>
                    <a:pt x="6009" y="10"/>
                  </a:cubicBezTo>
                  <a:lnTo>
                    <a:pt x="3012" y="10"/>
                  </a:lnTo>
                  <a:cubicBezTo>
                    <a:pt x="2864" y="4"/>
                    <a:pt x="2803" y="1"/>
                    <a:pt x="2744" y="1"/>
                  </a:cubicBezTo>
                  <a:close/>
                </a:path>
              </a:pathLst>
            </a:custGeom>
            <a:solidFill>
              <a:srgbClr val="DEC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5736083" y="1096813"/>
              <a:ext cx="955554" cy="360450"/>
            </a:xfrm>
            <a:custGeom>
              <a:avLst/>
              <a:gdLst/>
              <a:ahLst/>
              <a:cxnLst/>
              <a:rect l="l" t="t" r="r" b="b"/>
              <a:pathLst>
                <a:path w="17767" h="6702" extrusionOk="0">
                  <a:moveTo>
                    <a:pt x="3875" y="10"/>
                  </a:moveTo>
                  <a:cubicBezTo>
                    <a:pt x="3588" y="14"/>
                    <a:pt x="3121" y="38"/>
                    <a:pt x="3121" y="38"/>
                  </a:cubicBezTo>
                  <a:cubicBezTo>
                    <a:pt x="2396" y="96"/>
                    <a:pt x="1673" y="227"/>
                    <a:pt x="963" y="432"/>
                  </a:cubicBezTo>
                  <a:lnTo>
                    <a:pt x="864" y="463"/>
                  </a:lnTo>
                  <a:cubicBezTo>
                    <a:pt x="552" y="551"/>
                    <a:pt x="258" y="727"/>
                    <a:pt x="5" y="956"/>
                  </a:cubicBezTo>
                  <a:cubicBezTo>
                    <a:pt x="5" y="1024"/>
                    <a:pt x="1" y="1097"/>
                    <a:pt x="1" y="1165"/>
                  </a:cubicBezTo>
                  <a:cubicBezTo>
                    <a:pt x="1" y="2371"/>
                    <a:pt x="56" y="4471"/>
                    <a:pt x="278" y="5663"/>
                  </a:cubicBezTo>
                  <a:cubicBezTo>
                    <a:pt x="607" y="6026"/>
                    <a:pt x="998" y="6331"/>
                    <a:pt x="1436" y="6567"/>
                  </a:cubicBezTo>
                  <a:cubicBezTo>
                    <a:pt x="1474" y="5334"/>
                    <a:pt x="1532" y="3491"/>
                    <a:pt x="1532" y="2576"/>
                  </a:cubicBezTo>
                  <a:cubicBezTo>
                    <a:pt x="1532" y="2576"/>
                    <a:pt x="1762" y="2244"/>
                    <a:pt x="2193" y="1737"/>
                  </a:cubicBezTo>
                  <a:lnTo>
                    <a:pt x="2173" y="1737"/>
                  </a:lnTo>
                  <a:cubicBezTo>
                    <a:pt x="2084" y="1737"/>
                    <a:pt x="2008" y="1661"/>
                    <a:pt x="2008" y="1573"/>
                  </a:cubicBezTo>
                  <a:lnTo>
                    <a:pt x="2008" y="1161"/>
                  </a:lnTo>
                  <a:cubicBezTo>
                    <a:pt x="2008" y="1073"/>
                    <a:pt x="2084" y="997"/>
                    <a:pt x="2173" y="997"/>
                  </a:cubicBezTo>
                  <a:lnTo>
                    <a:pt x="2858" y="997"/>
                  </a:lnTo>
                  <a:cubicBezTo>
                    <a:pt x="3153" y="689"/>
                    <a:pt x="3491" y="353"/>
                    <a:pt x="3875" y="10"/>
                  </a:cubicBezTo>
                  <a:close/>
                  <a:moveTo>
                    <a:pt x="14992" y="1"/>
                  </a:moveTo>
                  <a:cubicBezTo>
                    <a:pt x="15358" y="2326"/>
                    <a:pt x="15876" y="5166"/>
                    <a:pt x="16464" y="6701"/>
                  </a:cubicBezTo>
                  <a:cubicBezTo>
                    <a:pt x="16680" y="6615"/>
                    <a:pt x="16889" y="6516"/>
                    <a:pt x="17088" y="6399"/>
                  </a:cubicBezTo>
                  <a:cubicBezTo>
                    <a:pt x="17341" y="5612"/>
                    <a:pt x="17653" y="4409"/>
                    <a:pt x="17722" y="3166"/>
                  </a:cubicBezTo>
                  <a:cubicBezTo>
                    <a:pt x="17766" y="2374"/>
                    <a:pt x="17656" y="1337"/>
                    <a:pt x="17461" y="301"/>
                  </a:cubicBezTo>
                  <a:cubicBezTo>
                    <a:pt x="16924" y="172"/>
                    <a:pt x="16382" y="86"/>
                    <a:pt x="15834" y="38"/>
                  </a:cubicBezTo>
                  <a:cubicBezTo>
                    <a:pt x="15786" y="21"/>
                    <a:pt x="15711" y="10"/>
                    <a:pt x="15605" y="10"/>
                  </a:cubicBezTo>
                  <a:lnTo>
                    <a:pt x="15375" y="10"/>
                  </a:lnTo>
                  <a:cubicBezTo>
                    <a:pt x="15248" y="4"/>
                    <a:pt x="15118" y="4"/>
                    <a:pt x="14992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5839829" y="1330443"/>
              <a:ext cx="753600" cy="147203"/>
            </a:xfrm>
            <a:custGeom>
              <a:avLst/>
              <a:gdLst/>
              <a:ahLst/>
              <a:cxnLst/>
              <a:rect l="l" t="t" r="r" b="b"/>
              <a:pathLst>
                <a:path w="14012" h="2737" extrusionOk="0">
                  <a:moveTo>
                    <a:pt x="5297" y="0"/>
                  </a:moveTo>
                  <a:cubicBezTo>
                    <a:pt x="4944" y="0"/>
                    <a:pt x="4587" y="3"/>
                    <a:pt x="4234" y="24"/>
                  </a:cubicBezTo>
                  <a:cubicBezTo>
                    <a:pt x="3954" y="418"/>
                    <a:pt x="3430" y="774"/>
                    <a:pt x="2783" y="774"/>
                  </a:cubicBezTo>
                  <a:lnTo>
                    <a:pt x="2751" y="774"/>
                  </a:lnTo>
                  <a:cubicBezTo>
                    <a:pt x="2385" y="767"/>
                    <a:pt x="2056" y="585"/>
                    <a:pt x="1806" y="335"/>
                  </a:cubicBezTo>
                  <a:cubicBezTo>
                    <a:pt x="1230" y="466"/>
                    <a:pt x="679" y="685"/>
                    <a:pt x="296" y="1124"/>
                  </a:cubicBezTo>
                  <a:cubicBezTo>
                    <a:pt x="14" y="1449"/>
                    <a:pt x="0" y="1973"/>
                    <a:pt x="296" y="2295"/>
                  </a:cubicBezTo>
                  <a:cubicBezTo>
                    <a:pt x="432" y="2446"/>
                    <a:pt x="587" y="2566"/>
                    <a:pt x="751" y="2665"/>
                  </a:cubicBezTo>
                  <a:cubicBezTo>
                    <a:pt x="1011" y="2713"/>
                    <a:pt x="1282" y="2737"/>
                    <a:pt x="1556" y="2737"/>
                  </a:cubicBezTo>
                  <a:lnTo>
                    <a:pt x="2501" y="2737"/>
                  </a:lnTo>
                  <a:cubicBezTo>
                    <a:pt x="4543" y="2737"/>
                    <a:pt x="6245" y="1918"/>
                    <a:pt x="6633" y="14"/>
                  </a:cubicBezTo>
                  <a:cubicBezTo>
                    <a:pt x="6509" y="10"/>
                    <a:pt x="6386" y="10"/>
                    <a:pt x="6266" y="7"/>
                  </a:cubicBezTo>
                  <a:cubicBezTo>
                    <a:pt x="5944" y="3"/>
                    <a:pt x="5619" y="0"/>
                    <a:pt x="5297" y="0"/>
                  </a:cubicBezTo>
                  <a:close/>
                  <a:moveTo>
                    <a:pt x="8435" y="35"/>
                  </a:moveTo>
                  <a:lnTo>
                    <a:pt x="8435" y="35"/>
                  </a:lnTo>
                  <a:cubicBezTo>
                    <a:pt x="8832" y="1926"/>
                    <a:pt x="10527" y="2737"/>
                    <a:pt x="12562" y="2737"/>
                  </a:cubicBezTo>
                  <a:cubicBezTo>
                    <a:pt x="12888" y="2737"/>
                    <a:pt x="13203" y="2710"/>
                    <a:pt x="13507" y="2655"/>
                  </a:cubicBezTo>
                  <a:cubicBezTo>
                    <a:pt x="14011" y="1874"/>
                    <a:pt x="13939" y="696"/>
                    <a:pt x="12829" y="455"/>
                  </a:cubicBezTo>
                  <a:cubicBezTo>
                    <a:pt x="12514" y="391"/>
                    <a:pt x="12196" y="332"/>
                    <a:pt x="11877" y="284"/>
                  </a:cubicBezTo>
                  <a:cubicBezTo>
                    <a:pt x="11624" y="562"/>
                    <a:pt x="11278" y="767"/>
                    <a:pt x="10884" y="774"/>
                  </a:cubicBezTo>
                  <a:lnTo>
                    <a:pt x="10853" y="774"/>
                  </a:lnTo>
                  <a:cubicBezTo>
                    <a:pt x="10230" y="774"/>
                    <a:pt x="9719" y="446"/>
                    <a:pt x="9431" y="65"/>
                  </a:cubicBezTo>
                  <a:cubicBezTo>
                    <a:pt x="9099" y="48"/>
                    <a:pt x="8767" y="41"/>
                    <a:pt x="8435" y="35"/>
                  </a:cubicBezTo>
                  <a:close/>
                </a:path>
              </a:pathLst>
            </a:custGeom>
            <a:solidFill>
              <a:srgbClr val="CD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6136492" y="1097351"/>
              <a:ext cx="81642" cy="205664"/>
            </a:xfrm>
            <a:custGeom>
              <a:avLst/>
              <a:gdLst/>
              <a:ahLst/>
              <a:cxnLst/>
              <a:rect l="l" t="t" r="r" b="b"/>
              <a:pathLst>
                <a:path w="1518" h="3824" extrusionOk="0">
                  <a:moveTo>
                    <a:pt x="0" y="0"/>
                  </a:moveTo>
                  <a:cubicBezTo>
                    <a:pt x="350" y="350"/>
                    <a:pt x="586" y="751"/>
                    <a:pt x="733" y="1073"/>
                  </a:cubicBezTo>
                  <a:cubicBezTo>
                    <a:pt x="983" y="1618"/>
                    <a:pt x="1151" y="2261"/>
                    <a:pt x="1257" y="3101"/>
                  </a:cubicBezTo>
                  <a:cubicBezTo>
                    <a:pt x="1284" y="3341"/>
                    <a:pt x="1308" y="3580"/>
                    <a:pt x="1329" y="3823"/>
                  </a:cubicBezTo>
                  <a:cubicBezTo>
                    <a:pt x="1384" y="3759"/>
                    <a:pt x="1446" y="3700"/>
                    <a:pt x="1517" y="3652"/>
                  </a:cubicBezTo>
                  <a:cubicBezTo>
                    <a:pt x="1501" y="3457"/>
                    <a:pt x="1483" y="3265"/>
                    <a:pt x="1459" y="3077"/>
                  </a:cubicBezTo>
                  <a:cubicBezTo>
                    <a:pt x="1390" y="2535"/>
                    <a:pt x="1261" y="1727"/>
                    <a:pt x="918" y="987"/>
                  </a:cubicBezTo>
                  <a:cubicBezTo>
                    <a:pt x="781" y="693"/>
                    <a:pt x="576" y="333"/>
                    <a:pt x="281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5909854" y="1252835"/>
              <a:ext cx="166242" cy="119290"/>
            </a:xfrm>
            <a:custGeom>
              <a:avLst/>
              <a:gdLst/>
              <a:ahLst/>
              <a:cxnLst/>
              <a:rect l="l" t="t" r="r" b="b"/>
              <a:pathLst>
                <a:path w="3091" h="2218" extrusionOk="0">
                  <a:moveTo>
                    <a:pt x="1182" y="1"/>
                  </a:moveTo>
                  <a:lnTo>
                    <a:pt x="1182" y="1"/>
                  </a:lnTo>
                  <a:cubicBezTo>
                    <a:pt x="843" y="8"/>
                    <a:pt x="490" y="83"/>
                    <a:pt x="154" y="203"/>
                  </a:cubicBezTo>
                  <a:cubicBezTo>
                    <a:pt x="66" y="364"/>
                    <a:pt x="17" y="535"/>
                    <a:pt x="11" y="703"/>
                  </a:cubicBezTo>
                  <a:cubicBezTo>
                    <a:pt x="1" y="1035"/>
                    <a:pt x="192" y="1460"/>
                    <a:pt x="504" y="1778"/>
                  </a:cubicBezTo>
                  <a:cubicBezTo>
                    <a:pt x="754" y="2028"/>
                    <a:pt x="1083" y="2210"/>
                    <a:pt x="1449" y="2217"/>
                  </a:cubicBezTo>
                  <a:lnTo>
                    <a:pt x="1481" y="2217"/>
                  </a:lnTo>
                  <a:cubicBezTo>
                    <a:pt x="2128" y="2217"/>
                    <a:pt x="2652" y="1861"/>
                    <a:pt x="2932" y="1467"/>
                  </a:cubicBezTo>
                  <a:cubicBezTo>
                    <a:pt x="2997" y="1375"/>
                    <a:pt x="3049" y="1282"/>
                    <a:pt x="3090" y="1190"/>
                  </a:cubicBezTo>
                  <a:cubicBezTo>
                    <a:pt x="3022" y="1173"/>
                    <a:pt x="2964" y="1124"/>
                    <a:pt x="2923" y="1042"/>
                  </a:cubicBezTo>
                  <a:cubicBezTo>
                    <a:pt x="2803" y="792"/>
                    <a:pt x="2652" y="590"/>
                    <a:pt x="2480" y="439"/>
                  </a:cubicBezTo>
                  <a:lnTo>
                    <a:pt x="2480" y="439"/>
                  </a:lnTo>
                  <a:cubicBezTo>
                    <a:pt x="2562" y="621"/>
                    <a:pt x="2586" y="830"/>
                    <a:pt x="2532" y="1039"/>
                  </a:cubicBezTo>
                  <a:cubicBezTo>
                    <a:pt x="2429" y="1464"/>
                    <a:pt x="2049" y="1745"/>
                    <a:pt x="1631" y="1745"/>
                  </a:cubicBezTo>
                  <a:cubicBezTo>
                    <a:pt x="1555" y="1745"/>
                    <a:pt x="1481" y="1737"/>
                    <a:pt x="1405" y="1717"/>
                  </a:cubicBezTo>
                  <a:cubicBezTo>
                    <a:pt x="908" y="1593"/>
                    <a:pt x="603" y="1087"/>
                    <a:pt x="727" y="590"/>
                  </a:cubicBezTo>
                  <a:cubicBezTo>
                    <a:pt x="795" y="327"/>
                    <a:pt x="963" y="121"/>
                    <a:pt x="1182" y="1"/>
                  </a:cubicBez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5942284" y="1252674"/>
              <a:ext cx="106704" cy="94012"/>
            </a:xfrm>
            <a:custGeom>
              <a:avLst/>
              <a:gdLst/>
              <a:ahLst/>
              <a:cxnLst/>
              <a:rect l="l" t="t" r="r" b="b"/>
              <a:pathLst>
                <a:path w="1984" h="1748" extrusionOk="0">
                  <a:moveTo>
                    <a:pt x="641" y="1"/>
                  </a:moveTo>
                  <a:cubicBezTo>
                    <a:pt x="620" y="1"/>
                    <a:pt x="600" y="1"/>
                    <a:pt x="579" y="4"/>
                  </a:cubicBezTo>
                  <a:cubicBezTo>
                    <a:pt x="360" y="124"/>
                    <a:pt x="192" y="330"/>
                    <a:pt x="124" y="593"/>
                  </a:cubicBezTo>
                  <a:cubicBezTo>
                    <a:pt x="0" y="1090"/>
                    <a:pt x="305" y="1596"/>
                    <a:pt x="802" y="1720"/>
                  </a:cubicBezTo>
                  <a:cubicBezTo>
                    <a:pt x="878" y="1740"/>
                    <a:pt x="952" y="1748"/>
                    <a:pt x="1028" y="1748"/>
                  </a:cubicBezTo>
                  <a:cubicBezTo>
                    <a:pt x="1446" y="1748"/>
                    <a:pt x="1826" y="1467"/>
                    <a:pt x="1929" y="1042"/>
                  </a:cubicBezTo>
                  <a:cubicBezTo>
                    <a:pt x="1983" y="833"/>
                    <a:pt x="1959" y="624"/>
                    <a:pt x="1877" y="442"/>
                  </a:cubicBezTo>
                  <a:cubicBezTo>
                    <a:pt x="1531" y="127"/>
                    <a:pt x="1099" y="1"/>
                    <a:pt x="641" y="1"/>
                  </a:cubicBezTo>
                  <a:close/>
                </a:path>
              </a:pathLst>
            </a:custGeom>
            <a:solidFill>
              <a:srgbClr val="A8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5838700" y="1220620"/>
              <a:ext cx="262996" cy="96755"/>
            </a:xfrm>
            <a:custGeom>
              <a:avLst/>
              <a:gdLst/>
              <a:ahLst/>
              <a:cxnLst/>
              <a:rect l="l" t="t" r="r" b="b"/>
              <a:pathLst>
                <a:path w="4890" h="1799" extrusionOk="0">
                  <a:moveTo>
                    <a:pt x="2577" y="1"/>
                  </a:moveTo>
                  <a:cubicBezTo>
                    <a:pt x="1786" y="1"/>
                    <a:pt x="950" y="288"/>
                    <a:pt x="279" y="706"/>
                  </a:cubicBezTo>
                  <a:cubicBezTo>
                    <a:pt x="1" y="884"/>
                    <a:pt x="173" y="1285"/>
                    <a:pt x="432" y="1285"/>
                  </a:cubicBezTo>
                  <a:cubicBezTo>
                    <a:pt x="481" y="1285"/>
                    <a:pt x="535" y="1268"/>
                    <a:pt x="587" y="1237"/>
                  </a:cubicBezTo>
                  <a:cubicBezTo>
                    <a:pt x="857" y="1065"/>
                    <a:pt x="1162" y="915"/>
                    <a:pt x="1477" y="802"/>
                  </a:cubicBezTo>
                  <a:cubicBezTo>
                    <a:pt x="1813" y="682"/>
                    <a:pt x="2166" y="607"/>
                    <a:pt x="2505" y="600"/>
                  </a:cubicBezTo>
                  <a:cubicBezTo>
                    <a:pt x="2526" y="597"/>
                    <a:pt x="2546" y="597"/>
                    <a:pt x="2567" y="597"/>
                  </a:cubicBezTo>
                  <a:cubicBezTo>
                    <a:pt x="3025" y="597"/>
                    <a:pt x="3457" y="723"/>
                    <a:pt x="3803" y="1038"/>
                  </a:cubicBezTo>
                  <a:cubicBezTo>
                    <a:pt x="3975" y="1189"/>
                    <a:pt x="4126" y="1391"/>
                    <a:pt x="4246" y="1641"/>
                  </a:cubicBezTo>
                  <a:cubicBezTo>
                    <a:pt x="4287" y="1723"/>
                    <a:pt x="4345" y="1772"/>
                    <a:pt x="4413" y="1789"/>
                  </a:cubicBezTo>
                  <a:cubicBezTo>
                    <a:pt x="4434" y="1795"/>
                    <a:pt x="4454" y="1799"/>
                    <a:pt x="4478" y="1799"/>
                  </a:cubicBezTo>
                  <a:cubicBezTo>
                    <a:pt x="4677" y="1799"/>
                    <a:pt x="4889" y="1576"/>
                    <a:pt x="4773" y="1332"/>
                  </a:cubicBezTo>
                  <a:cubicBezTo>
                    <a:pt x="4307" y="371"/>
                    <a:pt x="3471" y="1"/>
                    <a:pt x="2577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6337099" y="1252835"/>
              <a:ext cx="166027" cy="119290"/>
            </a:xfrm>
            <a:custGeom>
              <a:avLst/>
              <a:gdLst/>
              <a:ahLst/>
              <a:cxnLst/>
              <a:rect l="l" t="t" r="r" b="b"/>
              <a:pathLst>
                <a:path w="3087" h="2218" extrusionOk="0">
                  <a:moveTo>
                    <a:pt x="1844" y="1"/>
                  </a:moveTo>
                  <a:cubicBezTo>
                    <a:pt x="2093" y="114"/>
                    <a:pt x="2288" y="336"/>
                    <a:pt x="2361" y="624"/>
                  </a:cubicBezTo>
                  <a:cubicBezTo>
                    <a:pt x="2487" y="1121"/>
                    <a:pt x="2182" y="1628"/>
                    <a:pt x="1686" y="1751"/>
                  </a:cubicBezTo>
                  <a:cubicBezTo>
                    <a:pt x="1610" y="1769"/>
                    <a:pt x="1535" y="1778"/>
                    <a:pt x="1460" y="1778"/>
                  </a:cubicBezTo>
                  <a:cubicBezTo>
                    <a:pt x="1042" y="1778"/>
                    <a:pt x="661" y="1498"/>
                    <a:pt x="559" y="1073"/>
                  </a:cubicBezTo>
                  <a:cubicBezTo>
                    <a:pt x="500" y="840"/>
                    <a:pt x="535" y="607"/>
                    <a:pt x="637" y="412"/>
                  </a:cubicBezTo>
                  <a:lnTo>
                    <a:pt x="637" y="412"/>
                  </a:lnTo>
                  <a:cubicBezTo>
                    <a:pt x="456" y="569"/>
                    <a:pt x="295" y="775"/>
                    <a:pt x="165" y="1042"/>
                  </a:cubicBezTo>
                  <a:cubicBezTo>
                    <a:pt x="124" y="1124"/>
                    <a:pt x="65" y="1173"/>
                    <a:pt x="0" y="1190"/>
                  </a:cubicBezTo>
                  <a:cubicBezTo>
                    <a:pt x="41" y="1296"/>
                    <a:pt x="106" y="1402"/>
                    <a:pt x="185" y="1508"/>
                  </a:cubicBezTo>
                  <a:cubicBezTo>
                    <a:pt x="473" y="1889"/>
                    <a:pt x="984" y="2217"/>
                    <a:pt x="1607" y="2217"/>
                  </a:cubicBezTo>
                  <a:lnTo>
                    <a:pt x="1638" y="2217"/>
                  </a:lnTo>
                  <a:cubicBezTo>
                    <a:pt x="2032" y="2210"/>
                    <a:pt x="2378" y="2005"/>
                    <a:pt x="2631" y="1727"/>
                  </a:cubicBezTo>
                  <a:cubicBezTo>
                    <a:pt x="2916" y="1419"/>
                    <a:pt x="3087" y="1018"/>
                    <a:pt x="3077" y="703"/>
                  </a:cubicBezTo>
                  <a:cubicBezTo>
                    <a:pt x="3069" y="535"/>
                    <a:pt x="3025" y="364"/>
                    <a:pt x="2936" y="206"/>
                  </a:cubicBezTo>
                  <a:cubicBezTo>
                    <a:pt x="2576" y="80"/>
                    <a:pt x="2203" y="1"/>
                    <a:pt x="1844" y="1"/>
                  </a:cubicBez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6363991" y="1252835"/>
              <a:ext cx="106920" cy="95679"/>
            </a:xfrm>
            <a:custGeom>
              <a:avLst/>
              <a:gdLst/>
              <a:ahLst/>
              <a:cxnLst/>
              <a:rect l="l" t="t" r="r" b="b"/>
              <a:pathLst>
                <a:path w="1988" h="1779" extrusionOk="0">
                  <a:moveTo>
                    <a:pt x="1344" y="1"/>
                  </a:moveTo>
                  <a:cubicBezTo>
                    <a:pt x="898" y="1"/>
                    <a:pt x="480" y="121"/>
                    <a:pt x="137" y="412"/>
                  </a:cubicBezTo>
                  <a:cubicBezTo>
                    <a:pt x="35" y="607"/>
                    <a:pt x="0" y="840"/>
                    <a:pt x="59" y="1073"/>
                  </a:cubicBezTo>
                  <a:cubicBezTo>
                    <a:pt x="161" y="1498"/>
                    <a:pt x="542" y="1778"/>
                    <a:pt x="960" y="1778"/>
                  </a:cubicBezTo>
                  <a:cubicBezTo>
                    <a:pt x="1035" y="1778"/>
                    <a:pt x="1110" y="1769"/>
                    <a:pt x="1186" y="1751"/>
                  </a:cubicBezTo>
                  <a:cubicBezTo>
                    <a:pt x="1682" y="1628"/>
                    <a:pt x="1987" y="1121"/>
                    <a:pt x="1861" y="624"/>
                  </a:cubicBezTo>
                  <a:cubicBezTo>
                    <a:pt x="1788" y="336"/>
                    <a:pt x="1593" y="114"/>
                    <a:pt x="1344" y="1"/>
                  </a:cubicBezTo>
                  <a:close/>
                </a:path>
              </a:pathLst>
            </a:custGeom>
            <a:solidFill>
              <a:srgbClr val="A8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6311284" y="1220620"/>
              <a:ext cx="263158" cy="96755"/>
            </a:xfrm>
            <a:custGeom>
              <a:avLst/>
              <a:gdLst/>
              <a:ahLst/>
              <a:cxnLst/>
              <a:rect l="l" t="t" r="r" b="b"/>
              <a:pathLst>
                <a:path w="4893" h="1799" extrusionOk="0">
                  <a:moveTo>
                    <a:pt x="2313" y="1"/>
                  </a:moveTo>
                  <a:cubicBezTo>
                    <a:pt x="1419" y="1"/>
                    <a:pt x="583" y="371"/>
                    <a:pt x="117" y="1332"/>
                  </a:cubicBezTo>
                  <a:cubicBezTo>
                    <a:pt x="1" y="1576"/>
                    <a:pt x="213" y="1799"/>
                    <a:pt x="412" y="1799"/>
                  </a:cubicBezTo>
                  <a:cubicBezTo>
                    <a:pt x="436" y="1799"/>
                    <a:pt x="456" y="1795"/>
                    <a:pt x="480" y="1789"/>
                  </a:cubicBezTo>
                  <a:cubicBezTo>
                    <a:pt x="545" y="1772"/>
                    <a:pt x="604" y="1723"/>
                    <a:pt x="645" y="1641"/>
                  </a:cubicBezTo>
                  <a:cubicBezTo>
                    <a:pt x="775" y="1374"/>
                    <a:pt x="936" y="1168"/>
                    <a:pt x="1117" y="1011"/>
                  </a:cubicBezTo>
                  <a:cubicBezTo>
                    <a:pt x="1460" y="720"/>
                    <a:pt x="1878" y="600"/>
                    <a:pt x="2324" y="600"/>
                  </a:cubicBezTo>
                  <a:cubicBezTo>
                    <a:pt x="2683" y="600"/>
                    <a:pt x="3056" y="679"/>
                    <a:pt x="3416" y="805"/>
                  </a:cubicBezTo>
                  <a:cubicBezTo>
                    <a:pt x="3731" y="915"/>
                    <a:pt x="4033" y="1065"/>
                    <a:pt x="4303" y="1237"/>
                  </a:cubicBezTo>
                  <a:cubicBezTo>
                    <a:pt x="4358" y="1268"/>
                    <a:pt x="4409" y="1285"/>
                    <a:pt x="4461" y="1285"/>
                  </a:cubicBezTo>
                  <a:cubicBezTo>
                    <a:pt x="4721" y="1285"/>
                    <a:pt x="4893" y="884"/>
                    <a:pt x="4612" y="706"/>
                  </a:cubicBezTo>
                  <a:cubicBezTo>
                    <a:pt x="3940" y="288"/>
                    <a:pt x="3105" y="1"/>
                    <a:pt x="2313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6273127" y="1126125"/>
              <a:ext cx="317597" cy="64101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5838649" y="1126125"/>
              <a:ext cx="298347" cy="64101"/>
            </a:xfrm>
            <a:custGeom>
              <a:avLst/>
              <a:gdLst/>
              <a:ahLst/>
              <a:cxnLst/>
              <a:rect l="l" t="t" r="r" b="b"/>
              <a:pathLst>
                <a:path w="4208" h="740" extrusionOk="0">
                  <a:moveTo>
                    <a:pt x="165" y="0"/>
                  </a:moveTo>
                  <a:cubicBezTo>
                    <a:pt x="76" y="0"/>
                    <a:pt x="0" y="76"/>
                    <a:pt x="0" y="164"/>
                  </a:cubicBezTo>
                  <a:lnTo>
                    <a:pt x="0" y="576"/>
                  </a:lnTo>
                  <a:cubicBezTo>
                    <a:pt x="0" y="664"/>
                    <a:pt x="76" y="740"/>
                    <a:pt x="165" y="740"/>
                  </a:cubicBezTo>
                  <a:lnTo>
                    <a:pt x="4043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3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6146810" y="1679545"/>
              <a:ext cx="176191" cy="88096"/>
            </a:xfrm>
            <a:custGeom>
              <a:avLst/>
              <a:gdLst/>
              <a:ahLst/>
              <a:cxnLst/>
              <a:rect l="l" t="t" r="r" b="b"/>
              <a:pathLst>
                <a:path w="3276" h="1638" extrusionOk="0">
                  <a:moveTo>
                    <a:pt x="1" y="1"/>
                  </a:moveTo>
                  <a:cubicBezTo>
                    <a:pt x="1" y="1"/>
                    <a:pt x="1" y="1638"/>
                    <a:pt x="1638" y="1638"/>
                  </a:cubicBezTo>
                  <a:cubicBezTo>
                    <a:pt x="3098" y="1638"/>
                    <a:pt x="3275" y="1"/>
                    <a:pt x="3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6206086" y="837367"/>
              <a:ext cx="315488" cy="145428"/>
            </a:xfrm>
            <a:custGeom>
              <a:avLst/>
              <a:gdLst/>
              <a:ahLst/>
              <a:cxnLst/>
              <a:rect l="l" t="t" r="r" b="b"/>
              <a:pathLst>
                <a:path w="5866" h="2704" extrusionOk="0">
                  <a:moveTo>
                    <a:pt x="5692" y="1"/>
                  </a:moveTo>
                  <a:cubicBezTo>
                    <a:pt x="5647" y="1"/>
                    <a:pt x="5596" y="37"/>
                    <a:pt x="5602" y="97"/>
                  </a:cubicBezTo>
                  <a:cubicBezTo>
                    <a:pt x="5708" y="1392"/>
                    <a:pt x="4238" y="2056"/>
                    <a:pt x="3200" y="2327"/>
                  </a:cubicBezTo>
                  <a:cubicBezTo>
                    <a:pt x="2756" y="2442"/>
                    <a:pt x="2315" y="2493"/>
                    <a:pt x="1877" y="2493"/>
                  </a:cubicBezTo>
                  <a:cubicBezTo>
                    <a:pt x="1287" y="2493"/>
                    <a:pt x="701" y="2401"/>
                    <a:pt x="114" y="2248"/>
                  </a:cubicBezTo>
                  <a:cubicBezTo>
                    <a:pt x="107" y="2246"/>
                    <a:pt x="100" y="2245"/>
                    <a:pt x="94" y="2245"/>
                  </a:cubicBezTo>
                  <a:cubicBezTo>
                    <a:pt x="26" y="2245"/>
                    <a:pt x="0" y="2343"/>
                    <a:pt x="73" y="2371"/>
                  </a:cubicBezTo>
                  <a:cubicBezTo>
                    <a:pt x="646" y="2596"/>
                    <a:pt x="1257" y="2703"/>
                    <a:pt x="1869" y="2703"/>
                  </a:cubicBezTo>
                  <a:cubicBezTo>
                    <a:pt x="2566" y="2703"/>
                    <a:pt x="3264" y="2564"/>
                    <a:pt x="3910" y="2300"/>
                  </a:cubicBezTo>
                  <a:cubicBezTo>
                    <a:pt x="4865" y="1909"/>
                    <a:pt x="5865" y="1210"/>
                    <a:pt x="5759" y="63"/>
                  </a:cubicBezTo>
                  <a:cubicBezTo>
                    <a:pt x="5755" y="20"/>
                    <a:pt x="5725" y="1"/>
                    <a:pt x="5692" y="1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6076102" y="1591163"/>
              <a:ext cx="317597" cy="64101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6202650" y="1791944"/>
              <a:ext cx="70500" cy="70500"/>
            </a:xfrm>
            <a:prstGeom prst="roundRect">
              <a:avLst>
                <a:gd name="adj" fmla="val 16667"/>
              </a:avLst>
            </a:pr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 rot="-8100000">
              <a:off x="6058488" y="1759543"/>
              <a:ext cx="294015" cy="291469"/>
            </a:xfrm>
            <a:prstGeom prst="diagStripe">
              <a:avLst>
                <a:gd name="adj" fmla="val 50000"/>
              </a:avLst>
            </a:pr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CFB5-333A-A942-8B65-969A2BEF2EF6}"/>
              </a:ext>
            </a:extLst>
          </p:cNvPr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r>
              <a:rPr lang="fa-IR" b="1"/>
              <a:t>Patient Assessment</a:t>
            </a:r>
            <a:endParaRPr lang="en-US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3F3B8-0659-684E-8E5E-69A29D29B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0"/>
            <a:r>
              <a:rPr lang="fa-IR"/>
              <a:t>Comprehensive patient assessments are vital before initiating methadone therapy.Evaluation of medical history,pain levels and current medications ensures appropriate  threatment while minimizing risks 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194F0-C456-774A-9C54-03179895F7AC}"/>
              </a:ext>
            </a:extLst>
          </p:cNvPr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r>
              <a:rPr lang="fa-IR" b="1"/>
              <a:t>Monitoring for Side Effects</a:t>
            </a:r>
            <a:endParaRPr lang="en-US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CA055-5DAA-2E45-B552-55EE7B0CA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0"/>
            <a:r>
              <a:rPr lang="fa-IR"/>
              <a:t>Regular monitoring for side effects such as respiratory depression ,sedation and nausea is essential .Early identification allows for timely interventions to mitidate these effects and ensure patient safety.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13042"/>
      </p:ext>
    </p:extLst>
  </p:cSld>
  <p:clrMapOvr>
    <a:masterClrMapping/>
  </p:clrMapOvr>
</p:sld>
</file>

<file path=ppt/theme/theme1.xml><?xml version="1.0" encoding="utf-8"?>
<a:theme xmlns:a="http://schemas.openxmlformats.org/drawingml/2006/main" name="rashasite.ir-chemistr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shasite.i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753</Words>
  <Application>Microsoft Office PowerPoint</Application>
  <PresentationFormat>On-screen Show (16:9)</PresentationFormat>
  <Paragraphs>120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rashasite.ir-chemistry</vt:lpstr>
      <vt:lpstr>rashasite.ir</vt:lpstr>
      <vt:lpstr>Methadone</vt:lpstr>
      <vt:lpstr>Methadone </vt:lpstr>
      <vt:lpstr>History and Uses</vt:lpstr>
      <vt:lpstr>Role in Addiction Treatment</vt:lpstr>
      <vt:lpstr>Pharmacokinetics of Methadone</vt:lpstr>
      <vt:lpstr>Comparison with other Opioids</vt:lpstr>
      <vt:lpstr>Nursing Care</vt:lpstr>
      <vt:lpstr>Patient Assessment</vt:lpstr>
      <vt:lpstr>Monitoring for Side Effects</vt:lpstr>
      <vt:lpstr>Managing Withdrawal Symptoms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chemistry-presentation</dc:title>
  <dc:creator>rashasite.ir</dc:creator>
  <cp:keywords>rashasite.ir</cp:keywords>
  <cp:lastModifiedBy>Unknown User</cp:lastModifiedBy>
  <cp:revision>39</cp:revision>
  <dcterms:modified xsi:type="dcterms:W3CDTF">2024-12-28T19:24:17Z</dcterms:modified>
</cp:coreProperties>
</file>